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228"/>
  <workbookPr updateLinks="always" defaultThemeVersion="166925"/>
  <mc:AlternateContent xmlns:mc="http://schemas.openxmlformats.org/markup-compatibility/2006">
    <mc:Choice Requires="x15">
      <x15ac:absPath xmlns:x15ac="http://schemas.microsoft.com/office/spreadsheetml/2010/11/ac" url="H:\Modernization Contracts MES Team\Formulary Updates\Formulary 3\Provincial Formularies\Equipment\"/>
    </mc:Choice>
  </mc:AlternateContent>
  <xr:revisionPtr revIDLastSave="0" documentId="8_{0FC27FD3-6682-41FD-9BF3-3EE4DA086FB5}" xr6:coauthVersionLast="47" xr6:coauthVersionMax="47" xr10:uidLastSave="{00000000-0000-0000-0000-000000000000}"/>
  <bookViews>
    <workbookView xWindow="-120" yWindow="-120" windowWidth="29040" windowHeight="17520" xr2:uid="{00000000-000D-0000-FFFF-FFFF00000000}"/>
  </bookViews>
  <sheets>
    <sheet name="Ordering Guide" sheetId="8" r:id="rId1"/>
    <sheet name="Provincial Formulary" sheetId="7" r:id="rId2"/>
    <sheet name="Kit Components" sheetId="6" r:id="rId3"/>
    <sheet name="Rexall" sheetId="1" r:id="rId4"/>
    <sheet name="OMS" sheetId="3" r:id="rId5"/>
    <sheet name="Medigas (C, CW, MH, NSM, TC)" sheetId="2" r:id="rId6"/>
    <sheet name="Medigas NE" sheetId="5" r:id="rId7"/>
    <sheet name="Medigas NW" sheetId="4" r:id="rId8"/>
    <sheet name="Pick Up Depots" sheetId="10" r:id="rId9"/>
  </sheets>
  <definedNames>
    <definedName name="_xlnm._FilterDatabase" localSheetId="5" hidden="1">'Medigas (C, CW, MH, NSM, TC)'!$A$3:$F$178</definedName>
    <definedName name="_xlnm._FilterDatabase" localSheetId="6" hidden="1">'Medigas NE'!$A$3:$F$178</definedName>
    <definedName name="_xlnm._FilterDatabase" localSheetId="7" hidden="1">'Medigas NW'!$A$3:$F$178</definedName>
    <definedName name="_xlnm._FilterDatabase" localSheetId="4" hidden="1">OMS!$A$3:$F$173</definedName>
    <definedName name="_xlnm._FilterDatabase" localSheetId="1" hidden="1">'Provincial Formulary'!$A$3:$J$206</definedName>
    <definedName name="_xlnm._FilterDatabase" localSheetId="3" hidden="1">Rexall!$A$3:$F$178</definedName>
    <definedName name="_xlnm.Print_Area" localSheetId="6">'Medigas NE'!$A$1:$F$178</definedName>
    <definedName name="_xlnm.Print_Area" localSheetId="7">'Medigas NW'!$A$1:$F$178</definedName>
    <definedName name="_xlnm.Print_Area" localSheetId="4">OMS!$A$1:$F$173</definedName>
    <definedName name="_xlnm.Print_Area" localSheetId="8">'Pick Up Depots'!$A$1:$F$11</definedName>
    <definedName name="_xlnm.Print_Area" localSheetId="1">'Provincial Formulary'!$A$1:$J$178</definedName>
    <definedName name="_xlnm.Print_Area" localSheetId="3">Rexall!$A$1:$F$178</definedName>
    <definedName name="_xlnm.Print_Titles" localSheetId="5">'Medigas (C, CW, MH, NSM, TC)'!$3:$3</definedName>
    <definedName name="_xlnm.Print_Titles" localSheetId="6">'Medigas NE'!$3:$3</definedName>
    <definedName name="_xlnm.Print_Titles" localSheetId="7">'Medigas NW'!$3:$3</definedName>
    <definedName name="_xlnm.Print_Titles" localSheetId="4">OMS!$3:$3</definedName>
    <definedName name="_xlnm.Print_Titles" localSheetId="8">'Pick Up Depots'!$4:$4</definedName>
    <definedName name="_xlnm.Print_Titles" localSheetId="1">'Provincial Formulary'!$3:$3</definedName>
    <definedName name="_xlnm.Print_Titles" localSheetId="3">Rexall!$3:$3</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6741" uniqueCount="1163">
  <si>
    <t>MEDICAL EQUIPMENT FORMULARY
Rexall</t>
  </si>
  <si>
    <t>Item Code</t>
  </si>
  <si>
    <t>Item Description</t>
  </si>
  <si>
    <t>Product Category</t>
  </si>
  <si>
    <t>Manufacturer Part #</t>
  </si>
  <si>
    <t xml:space="preserve">
Manufacturer Name
</t>
  </si>
  <si>
    <t>Manufacturer Guidelines</t>
  </si>
  <si>
    <t>PE8131</t>
  </si>
  <si>
    <t>Bath Board Weight Capacity 330lbs</t>
  </si>
  <si>
    <t>Equipment - Bathing Aids</t>
  </si>
  <si>
    <t>770-420</t>
  </si>
  <si>
    <t>Drive Medical</t>
  </si>
  <si>
    <t>https://shop.drivemedical.com/ca/en/products/bath-safety/bathroom-safety-accessories/bath-board-transfer-bench-with-handle/p/770-420/downloadPdf</t>
  </si>
  <si>
    <t>PE8132</t>
  </si>
  <si>
    <t>Bath Seat Adjustable with Removable Back, Regular Weight Capacity 300lbs</t>
  </si>
  <si>
    <t>12202KD-4</t>
  </si>
  <si>
    <t>https://shop.drivemedical.com/ca/en/products/bath-safety/bath-benches-and-stools/deluxe-aluminum-bath-chair/p/1716-1</t>
  </si>
  <si>
    <t>PE8133</t>
  </si>
  <si>
    <t>Bath Seat Adjustable with Removable Back, Heavy Duty</t>
  </si>
  <si>
    <t>12029-2</t>
  </si>
  <si>
    <t>https://shop.drivemedical.com/ca/en/products/bath-safety/bath-benches-and-stools/deluxe-bariatric-shower-chair-with-cross-frame-brace/p/274-1</t>
  </si>
  <si>
    <t>PE8134</t>
  </si>
  <si>
    <t>Bath Stool Weight Capacity 300lbs</t>
  </si>
  <si>
    <t>RTL12061M</t>
  </si>
  <si>
    <t>https://shop.drivemedical.com/ca/en/products/bath-safety/bath-benches-and-stools/shower-stool/p/294-1</t>
  </si>
  <si>
    <t>PE8135</t>
  </si>
  <si>
    <t>Tub Transfer Bench Regular Unpadded Weight Capacity 400lb</t>
  </si>
  <si>
    <t>12011KD-1</t>
  </si>
  <si>
    <t>https://shop.drivemedical.com/ca/en/products/bath-safety/transfer-benches/transfer-tub-bench/p/255-1</t>
  </si>
  <si>
    <t>PE8136</t>
  </si>
  <si>
    <t>Tub Transfer Bench Bariatric Unpadded Weight Capacity 500lb</t>
  </si>
  <si>
    <t>12025KD-1</t>
  </si>
  <si>
    <t>https://shop.drivemedical.com/ca/en/products/bath-safety/transfer-benches/bariatric-transfer-bench/p/264-1</t>
  </si>
  <si>
    <t>PE8137</t>
  </si>
  <si>
    <t>Clamp-On Rail/Bar Weight Capacity 300lbs</t>
  </si>
  <si>
    <t>12036-1</t>
  </si>
  <si>
    <t>https://shop.drivemedical.com/ca/en/products/bath-safety/bathtub-safety-rails/clamp-on-tub-rail/p/12036</t>
  </si>
  <si>
    <t>PE8181</t>
  </si>
  <si>
    <t>Bath Chair Pediatric with Adjustable Backrest Medium</t>
  </si>
  <si>
    <t>OT2000</t>
  </si>
  <si>
    <t>PE8000</t>
  </si>
  <si>
    <t>Quad Cane Weight Capacity 500lbs</t>
  </si>
  <si>
    <t>Equipment - Canes &amp; Crutches</t>
  </si>
  <si>
    <t>10316-4</t>
  </si>
  <si>
    <t>https://shop.drivemedical.com/ca/en/products/mobility/canes/quad-cane/bariatric/bariatric-quad-canes/p/453-1</t>
  </si>
  <si>
    <t>PE8056</t>
  </si>
  <si>
    <t>Cushion Pressure Redistribution Surface Chair Foam 12x12in</t>
  </si>
  <si>
    <t>Equipment - Cushions And Protectors</t>
  </si>
  <si>
    <t>Prism Supreme</t>
  </si>
  <si>
    <t>Future Mobility</t>
  </si>
  <si>
    <t>PE8057</t>
  </si>
  <si>
    <t>Cushion Pressure Redistribution Surface Chair Foam 14x14in</t>
  </si>
  <si>
    <t>PE8058</t>
  </si>
  <si>
    <t>Cushion Pressure Redistribution Surface Chair Foam 16x16in</t>
  </si>
  <si>
    <t>Ideal</t>
  </si>
  <si>
    <t>https://shop.drivemedical.com/ca/en/products/therapeutic-support-surfaces/seating-%26-positioning/wc-%26-seat-cushions/foam-cushion/premier-one-general-use-foam-cushion/p/M8063/downloadPdf</t>
  </si>
  <si>
    <t>PE8059</t>
  </si>
  <si>
    <t>Cushion - Pressure Redistribution Surface, Chair, Foam 18x16in</t>
  </si>
  <si>
    <t>PE8060</t>
  </si>
  <si>
    <t>Cushion - Pressure Redistribution Surface, Chair, Foam 18x18in</t>
  </si>
  <si>
    <t>PE8061</t>
  </si>
  <si>
    <t xml:space="preserve">Cushion Pressure Redistribution Surface, Chair Foam 20x16in </t>
  </si>
  <si>
    <t>PE8062</t>
  </si>
  <si>
    <t>Cushion Pressure Redistribution Surface Chair Foam 22x18in</t>
  </si>
  <si>
    <t>PE8063</t>
  </si>
  <si>
    <t xml:space="preserve">Cushion - Pressure Redistribution Surface, Chair, Foam 24x20in </t>
  </si>
  <si>
    <t>PE8064</t>
  </si>
  <si>
    <t>Cushion Pressure Redistribution Surface Chair Gel 12x12in</t>
  </si>
  <si>
    <t>Geo Hybrid</t>
  </si>
  <si>
    <t>Blake Medical</t>
  </si>
  <si>
    <t>PE8065</t>
  </si>
  <si>
    <t>Cushion Pressure Redistribution Surface Chair Gel 14x14in</t>
  </si>
  <si>
    <t>PE8066</t>
  </si>
  <si>
    <t>Cushion Pressure Redistribution Surface Chair Gel 16x16in</t>
  </si>
  <si>
    <t>GH1616</t>
  </si>
  <si>
    <t>https://blakemedical.ca/wp-content/uploads/2023/05/Hybrid-Series-Cushion-Manual.pdf</t>
  </si>
  <si>
    <t>PE8067</t>
  </si>
  <si>
    <t>Cushion Pressure Redistribution Surface Chair Gel 18x16in</t>
  </si>
  <si>
    <t>GH1816</t>
  </si>
  <si>
    <t>PE8068</t>
  </si>
  <si>
    <t>Cushion Pressure Redistribution Surface Chair Gel 18x18in</t>
  </si>
  <si>
    <t>GH1818</t>
  </si>
  <si>
    <t>PE8069</t>
  </si>
  <si>
    <t>Cushion Pressure Redistribution Surface Chair Gel 20x16in</t>
  </si>
  <si>
    <t>GH2216</t>
  </si>
  <si>
    <t>PE8070</t>
  </si>
  <si>
    <t>Cushion Pressure Redistribution Surface Chair Gel 22x18in</t>
  </si>
  <si>
    <t>GH2218</t>
  </si>
  <si>
    <t>PE8071</t>
  </si>
  <si>
    <t>Cushion Pressure Redistribution Surface Chair Gel 24x20in</t>
  </si>
  <si>
    <t>GPB2420</t>
  </si>
  <si>
    <t>PE8072</t>
  </si>
  <si>
    <t>Roho</t>
  </si>
  <si>
    <t>Permobil</t>
  </si>
  <si>
    <t>PE8073</t>
  </si>
  <si>
    <t>PE8074</t>
  </si>
  <si>
    <t>8047-16</t>
  </si>
  <si>
    <t>https://shop.drivemedical.com/ca/en/products/therapeutic-support-surfaces/seating-%26-positioning/wc-%26-seat-cushions/air-cushion/balanced-aire-adjustable-skin-protection-cushion/p/1552-1</t>
  </si>
  <si>
    <t>PE8075</t>
  </si>
  <si>
    <t>8047-18</t>
  </si>
  <si>
    <t>PE8076</t>
  </si>
  <si>
    <t>8047-1818</t>
  </si>
  <si>
    <t>PE8077</t>
  </si>
  <si>
    <t>8047-20</t>
  </si>
  <si>
    <t>PE8078</t>
  </si>
  <si>
    <t>8047-2218</t>
  </si>
  <si>
    <t>PE8079</t>
  </si>
  <si>
    <t>1RXXXCUST</t>
  </si>
  <si>
    <t>https://permobil.sharefile.com/share/view/s305caba922d249f18ce7f9947865746e/fo79caf8-a5cc-42bd-b7dd-fc727af35eda</t>
  </si>
  <si>
    <t>PE8113</t>
  </si>
  <si>
    <t>Equipment - Hospital Bed &amp; Accessories</t>
  </si>
  <si>
    <t>16H182A</t>
  </si>
  <si>
    <t>Parsons</t>
  </si>
  <si>
    <t>https://parsonsadl.com/products/product.php?id=426</t>
  </si>
  <si>
    <t>PE8114</t>
  </si>
  <si>
    <t>1222P</t>
  </si>
  <si>
    <t>https://shop.drivemedical.com/ca/en/products/beds/bed-rails/homecare-bed-rails/m-rail-home-bed-assist-handle/p/2904-1</t>
  </si>
  <si>
    <t>PE8115</t>
  </si>
  <si>
    <t>Halo Single-Side Bed Wing</t>
  </si>
  <si>
    <t>https://www.halomobilitysolutions.com/products/halo-safety-wing</t>
  </si>
  <si>
    <t>PE8116</t>
  </si>
  <si>
    <t>Halo Double-Side Bed Wing</t>
  </si>
  <si>
    <t>PE8117</t>
  </si>
  <si>
    <t xml:space="preserve">Handrail, Bed Assist, Clamp </t>
  </si>
  <si>
    <t>16H400A</t>
  </si>
  <si>
    <t>https://parsonsadl.com/uploads/1575649611_16H400A Arcorail Instructions English - 2019.pdf</t>
  </si>
  <si>
    <t>PE8118</t>
  </si>
  <si>
    <t>Hospital Bed Electric Standard Weight Capacity 450lbs</t>
  </si>
  <si>
    <t>15033-1</t>
  </si>
  <si>
    <t>https://shop.drivemedical.com/ca/en/products/beds/homecare-beds/full-electric-beds/delta-ultra-light-1000-full-electric-low-bed/p/795-1</t>
  </si>
  <si>
    <t>PE8119</t>
  </si>
  <si>
    <t>Hospital Bed Standard Extender with Foam Insert and Vinyl Cover </t>
  </si>
  <si>
    <t>PE8120</t>
  </si>
  <si>
    <t>Invacare Assist Bed Rail Model 6632</t>
  </si>
  <si>
    <t>Invacare</t>
  </si>
  <si>
    <t>PE8121</t>
  </si>
  <si>
    <t>Hospital Bed, Electric Bariatric Weight Capacity 600lb</t>
  </si>
  <si>
    <t>15300LW</t>
  </si>
  <si>
    <t>https://shop.drivemedical.com/ca/en/products/beds/bariatric-beds/homecare-bariatric/lightweight-bariatric-homecare-bed/p/5046-1</t>
  </si>
  <si>
    <t>PE8122</t>
  </si>
  <si>
    <t>Bed Cradle</t>
  </si>
  <si>
    <t>16H300A</t>
  </si>
  <si>
    <t>https://parsonsadl.com/products/product.php?id=915</t>
  </si>
  <si>
    <t>PE8123</t>
  </si>
  <si>
    <t>6000M</t>
  </si>
  <si>
    <t>https://permobil.sharefile.com/share/view/s6cb17b816114425cb2e3f379cc9e4b9c/foa4a180-d215-4764-880b-61b158ca8985</t>
  </si>
  <si>
    <t>PE8124</t>
  </si>
  <si>
    <t>RP-2134</t>
  </si>
  <si>
    <t>PE8125</t>
  </si>
  <si>
    <t>Therapeutic Surface - Overlay, Foam/Gel</t>
  </si>
  <si>
    <t>14893-1</t>
  </si>
  <si>
    <t>https://shop.drivemedical.com/ca/en/products/therapeutic-support-surfaces/mattress-overlay/premium-guard-gel-overlay/p/520-1</t>
  </si>
  <si>
    <t>PE8126</t>
  </si>
  <si>
    <t>Active Multi-zone Mattress with Alternating Pressure, Powered</t>
  </si>
  <si>
    <t>DOMUS 4</t>
  </si>
  <si>
    <t>https://permobilwebcdn.azureedge.net/media/ws2dzfes/domus-4-brochure.pdf</t>
  </si>
  <si>
    <t>PE8127</t>
  </si>
  <si>
    <t>Active Multi-zone Mattress with Alternating Pressure, Powered, Bariatric</t>
  </si>
  <si>
    <t>Pressure Guard APM</t>
  </si>
  <si>
    <t>Span America</t>
  </si>
  <si>
    <t>PE8128</t>
  </si>
  <si>
    <t xml:space="preserve">Mattress, High Density Foam </t>
  </si>
  <si>
    <t>https://shop.drivemedical.com/ca/en/products/therapeutic-support-surfaces/mattress-replacement/foam-mattress/gravity-8-deluxe-long-term-care-pressure-redistribution-mattress/p/525-1</t>
  </si>
  <si>
    <t>PE8129</t>
  </si>
  <si>
    <t>Mattress, High Density Foam, Bariatric Weight Capacity 585lbs</t>
  </si>
  <si>
    <t>1500SC-48-FB</t>
  </si>
  <si>
    <t>https://shop.drivemedical.com/ca/en/products/therapeutic-support-surfaces/mattress-replacement/foam-mattress/bariatrics/bariatric-mattress/p/15310/downloadPdf</t>
  </si>
  <si>
    <t>PE8130</t>
  </si>
  <si>
    <t>https://shop.drivemedical.com/ca/en/products/patient-room/fall-%26-floor-matsa/tri-fold-bedside-fall-mat/p/14700/downloadPdf</t>
  </si>
  <si>
    <t>PE8175</t>
  </si>
  <si>
    <t>15021BV</t>
  </si>
  <si>
    <t>PE8176</t>
  </si>
  <si>
    <t>15021BV-LW</t>
  </si>
  <si>
    <t>PE8083</t>
  </si>
  <si>
    <t>Transfer Pole, Tension Mounted Floor to Ceiling, Superpole, with Horizontal Bar, Weight Capacity 300lbs</t>
  </si>
  <si>
    <t>Equipment - Lifting And Transfer Aids</t>
  </si>
  <si>
    <t>SPB-AK</t>
  </si>
  <si>
    <t>Health Craft</t>
  </si>
  <si>
    <t>PE8084</t>
  </si>
  <si>
    <t>Superpole U-Fit Extender Weight Capacity 300lb</t>
  </si>
  <si>
    <t>SP-UF</t>
  </si>
  <si>
    <t>PE8085</t>
  </si>
  <si>
    <t>Transfer Board</t>
  </si>
  <si>
    <t>Transfer</t>
  </si>
  <si>
    <t>Peformance Health</t>
  </si>
  <si>
    <t>https://www.performancehealth.ca/black-plastic-transfer-boards</t>
  </si>
  <si>
    <t>PE8086</t>
  </si>
  <si>
    <t>14A061-1</t>
  </si>
  <si>
    <t>https://parsonsadl.com/products/product.php?id=1208</t>
  </si>
  <si>
    <t>PE8087</t>
  </si>
  <si>
    <t>Transfer Belt, Medium</t>
  </si>
  <si>
    <t>17S144M</t>
  </si>
  <si>
    <t>https://parsonsadl.com/uploads/1519160682_17S140 (102660) PRODUCT DESCRIPTION - 2018.pdf</t>
  </si>
  <si>
    <t>PE8088</t>
  </si>
  <si>
    <t>Transfer Belt, Large</t>
  </si>
  <si>
    <t>17S144L</t>
  </si>
  <si>
    <t>PE8089</t>
  </si>
  <si>
    <t>Lift, Electric</t>
  </si>
  <si>
    <t>HOY-ADVANCE-E</t>
  </si>
  <si>
    <t>Joerns</t>
  </si>
  <si>
    <t>https://www.joerns.com/wp-content/uploads/2023/12/Hoyer_Advance_User_Manual.pdf</t>
  </si>
  <si>
    <t>PE8090</t>
  </si>
  <si>
    <t>Lift, Electric Bariatric</t>
  </si>
  <si>
    <t>PE8091</t>
  </si>
  <si>
    <t>Sling, Full Body with Commode, Size Small</t>
  </si>
  <si>
    <t>13221S</t>
  </si>
  <si>
    <t>https://www.joerns.com/wp-content/uploads/2023/11/Joerns_HoyerSlingChart5-4.pdf</t>
  </si>
  <si>
    <t>PE8092</t>
  </si>
  <si>
    <t xml:space="preserve">Sling, Full Body with Commode, Size Medium </t>
  </si>
  <si>
    <t>13221M</t>
  </si>
  <si>
    <t>PE8093</t>
  </si>
  <si>
    <t>Sling, Full Body with Commode, Size Large</t>
  </si>
  <si>
    <t>13221L</t>
  </si>
  <si>
    <t>PE8094</t>
  </si>
  <si>
    <t>Sling, Full Body with Commode, Size Extra Large</t>
  </si>
  <si>
    <t>13221XL</t>
  </si>
  <si>
    <t>PE8095</t>
  </si>
  <si>
    <t>Sling, Divided Leg with Headrest, Size Small</t>
  </si>
  <si>
    <t>2485956-1</t>
  </si>
  <si>
    <t>PE8096</t>
  </si>
  <si>
    <t>Sling, Divided Leg with Headrest, Size Medium</t>
  </si>
  <si>
    <t>13262M</t>
  </si>
  <si>
    <t>PE8097</t>
  </si>
  <si>
    <t>Sling, Divided Leg with Headrest, Size Large</t>
  </si>
  <si>
    <t>13262L</t>
  </si>
  <si>
    <t>PE8098</t>
  </si>
  <si>
    <t>Sling, Divided Leg with Headrest, Size Extra Large</t>
  </si>
  <si>
    <t>2485959-1</t>
  </si>
  <si>
    <t>PE8099</t>
  </si>
  <si>
    <t>Sling, Divided Leg without Headrest, Size Small</t>
  </si>
  <si>
    <t>R110P</t>
  </si>
  <si>
    <t>PE8100</t>
  </si>
  <si>
    <t>Sling, Divided Leg without Headrest, Size Medium</t>
  </si>
  <si>
    <t>R100</t>
  </si>
  <si>
    <t>PE8101</t>
  </si>
  <si>
    <t>Sling, Divided Leg without Headrest, Size Large</t>
  </si>
  <si>
    <t>R101</t>
  </si>
  <si>
    <t>PE8102</t>
  </si>
  <si>
    <t>Sling, Divided Leg without Headrest, Size Extra Large</t>
  </si>
  <si>
    <t>R136</t>
  </si>
  <si>
    <t>PE8103</t>
  </si>
  <si>
    <t>Sling, Hygiene, Size Small Weight Capacity 450lbs</t>
  </si>
  <si>
    <t>Split Leg</t>
  </si>
  <si>
    <t>PE8104</t>
  </si>
  <si>
    <t>Sling, Hygiene, Size Medium Weight Capacity 450lbs</t>
  </si>
  <si>
    <t>PE8105</t>
  </si>
  <si>
    <t>Sling, Hygiene, Size Large Weight Capacity 450lbs</t>
  </si>
  <si>
    <t>PE8106</t>
  </si>
  <si>
    <t>Sling, Hygiene, Size Extra Large Weight Capacity 450lbs</t>
  </si>
  <si>
    <t>PE8107</t>
  </si>
  <si>
    <t>HOY-JOURNEY-S</t>
  </si>
  <si>
    <t>https://www.joerns.com/wp-content/uploads/2023/11/Hoyer-Journey-Manual-1.pdf</t>
  </si>
  <si>
    <t>PE8108</t>
  </si>
  <si>
    <t>Trapeze Bar Clamp On Weight Capacity 250lbs</t>
  </si>
  <si>
    <t>13009TRAPBV</t>
  </si>
  <si>
    <t>https://shop.drivemedical.com/ca/en/products/patient-room/slings-%26-trapeze/trapeze/trapeze-bar/p/1469-1</t>
  </si>
  <si>
    <t>PE8109</t>
  </si>
  <si>
    <t>Trapeze Bar Freestanding Weight Capacity 650lbs</t>
  </si>
  <si>
    <t>13049SV</t>
  </si>
  <si>
    <t>https://shop.drivemedical.com/ca/en/products/patient-room/slings-%26-trapeze/trapeze/free-standing-trapeze/p/161-1</t>
  </si>
  <si>
    <t>PE8110</t>
  </si>
  <si>
    <t>Digital Patient Lift Scale Weight Capacity 600lbs</t>
  </si>
  <si>
    <t>PE8111</t>
  </si>
  <si>
    <t xml:space="preserve">Standing and Turning Device </t>
  </si>
  <si>
    <t>Etac Turner</t>
  </si>
  <si>
    <t>PE8112</t>
  </si>
  <si>
    <t>Sit to Stand Manual Lift</t>
  </si>
  <si>
    <t>PE8173</t>
  </si>
  <si>
    <t>Transfer Belt Small</t>
  </si>
  <si>
    <t>PE8177</t>
  </si>
  <si>
    <t>Sling, Full Body with Commode Pediatric Medium</t>
  </si>
  <si>
    <t>PE8178</t>
  </si>
  <si>
    <t>Sling, Divided Leg with Headrest Pediatric Medium</t>
  </si>
  <si>
    <t>NA1067</t>
  </si>
  <si>
    <t>PE8179</t>
  </si>
  <si>
    <t>Sling, Divided Leg without Headrest Pediatric Medium</t>
  </si>
  <si>
    <t>NA1002P</t>
  </si>
  <si>
    <t>PE8180</t>
  </si>
  <si>
    <t>Sling, Hygiene Pediatric Medium</t>
  </si>
  <si>
    <t>NA1600</t>
  </si>
  <si>
    <t>PE8080</t>
  </si>
  <si>
    <t>Ramp Telescoping or Folding 6 Feet</t>
  </si>
  <si>
    <t>Equipment - Ramps</t>
  </si>
  <si>
    <t>6 foot</t>
  </si>
  <si>
    <t>Sun Rise Medical</t>
  </si>
  <si>
    <t>https://cdn.shopify.com/s/files/1/0857/7620/4094/files/SUITCASE-Trifold-AS-Ramp-Instr_10258.pdf</t>
  </si>
  <si>
    <t>PE8081</t>
  </si>
  <si>
    <t>Ramp Telescoping or Folding 8 Feet</t>
  </si>
  <si>
    <t>8 foot</t>
  </si>
  <si>
    <t>PE8082</t>
  </si>
  <si>
    <t>Ramp Telescoping or Folding 10 Feet</t>
  </si>
  <si>
    <t>10 foot</t>
  </si>
  <si>
    <t>PE8001</t>
  </si>
  <si>
    <t>Rollator Type 2 Adjustable Junior/Super Low Weight Capacity 250lbs</t>
  </si>
  <si>
    <t>Equipment - Rollators</t>
  </si>
  <si>
    <t>Trillium 6</t>
  </si>
  <si>
    <t>Evolution Technologies</t>
  </si>
  <si>
    <t>https://evolutionwalker.ca/wp-content/uploads/2023/05/Trillium-Type-2-Manual.pdf</t>
  </si>
  <si>
    <t>PE8002</t>
  </si>
  <si>
    <t>Rollator Type 2 Adjustable Standard Weight Capacity 300lbs</t>
  </si>
  <si>
    <t>49002-1</t>
  </si>
  <si>
    <t>Human Care</t>
  </si>
  <si>
    <t>https://www.humancaregroup.ca/wp-content/uploads/sites/2/2020/12/99166-Rev07-ML-User-Manual-Nexus-One-Oct23.pdf</t>
  </si>
  <si>
    <t>PE8003</t>
  </si>
  <si>
    <t>NEXUS I</t>
  </si>
  <si>
    <t>PE8004</t>
  </si>
  <si>
    <t>Rollator Type 3 Junior/Super Low Folding Weight Capacity 300lbs</t>
  </si>
  <si>
    <t>Trillium or Expresso</t>
  </si>
  <si>
    <t>https://evolutionwalker.ca/wp-content/uploads/2023/05/Trillium-Manual.pdf</t>
  </si>
  <si>
    <t>PE8005</t>
  </si>
  <si>
    <t>Rollator Type 3 Adult Standard Folding Weight Capacity 300lbs</t>
  </si>
  <si>
    <t>PE8006</t>
  </si>
  <si>
    <t>Trillium</t>
  </si>
  <si>
    <t>PE8007</t>
  </si>
  <si>
    <t>Rollator Type 3 Bariatric/Extra Wide</t>
  </si>
  <si>
    <t>10215b1-1</t>
  </si>
  <si>
    <t>https://shop.drivemedical.com/ca/en/products/mobility/rollators/bariatric-rollators/go-lite-bariatric-steel-rollator/p/64-1</t>
  </si>
  <si>
    <t>PE8008</t>
  </si>
  <si>
    <t>Oxygen Tank Carrier for Rollator Type 3</t>
  </si>
  <si>
    <t>https://shop.drivemedical.com/ca/en/products/respiratory/oxygen-therapy/oxygen-accessories/cylinder-carry-bags/oxygen-d-cylinder-shoulder-carry-bag/p/18102/downloadPdf</t>
  </si>
  <si>
    <t>PE8138</t>
  </si>
  <si>
    <t>Raised Toilet Seat with Arms Adjustable Regular Weight Capacity 350lbs</t>
  </si>
  <si>
    <t>Equipment - Toilet Aids</t>
  </si>
  <si>
    <t>RTL12C003</t>
  </si>
  <si>
    <t>https://shop.drivemedical.com/ca/en/products/bath-safety/raised-toiletseats/preservetech-secure-lock-raised-toilet-seat/p/5031-1</t>
  </si>
  <si>
    <t>PE8139</t>
  </si>
  <si>
    <t>Raised Toilet Seat, Without arms, Adjustable, Heavy Duty</t>
  </si>
  <si>
    <t>raised toilet seat</t>
  </si>
  <si>
    <t>Medline</t>
  </si>
  <si>
    <t>https://compasshealthbrands.ca/products?pSearch=FGB313</t>
  </si>
  <si>
    <t>PE8140</t>
  </si>
  <si>
    <t>Toilet Arms, Free Standing</t>
  </si>
  <si>
    <t>CAR-B36900</t>
  </si>
  <si>
    <t>Carex</t>
  </si>
  <si>
    <t>https://shop.drivemedical.com/ca/en/products/bath-safety/toilet-safety/toilet-safety-frame-with-padded-arms/p/627-1</t>
  </si>
  <si>
    <t>PE8141</t>
  </si>
  <si>
    <t>Toilet Arms, Mounted Weight Capacity 300lbs</t>
  </si>
  <si>
    <t>12001-4</t>
  </si>
  <si>
    <t>PE8142</t>
  </si>
  <si>
    <t>770-630</t>
  </si>
  <si>
    <t>https://shop.drivemedical.com/ca/en/products/bath-safety/raised-toiletseats/hinged-toilet-seat-riser/p/2918-1</t>
  </si>
  <si>
    <t>PE8143</t>
  </si>
  <si>
    <t>770-631</t>
  </si>
  <si>
    <t>https://shop.drivemedical.com/ca/en/products/bath-safety/raised-toiletseats/hinged-toilet-seat-riser/p/RTL12608</t>
  </si>
  <si>
    <t>PE8144</t>
  </si>
  <si>
    <t>Commode, Over the Toilet, Stationary</t>
  </si>
  <si>
    <t>11148N-4</t>
  </si>
  <si>
    <t>https://shop.drivemedical.com/ca/en/products/commodes/standard/folding-steel-commode/p/37-1</t>
  </si>
  <si>
    <t>PE8145</t>
  </si>
  <si>
    <t>Commode, Fixed Arms, Pediatric Weight Capacity 250lbs</t>
  </si>
  <si>
    <t>PC 1000 BL</t>
  </si>
  <si>
    <t>https://shop.drivemedical.com/ca/en/products/inspired-by-drive/toileting/commode/pinniped-pediatric-commode/p/2905-1</t>
  </si>
  <si>
    <t>PE8146</t>
  </si>
  <si>
    <t>Commode, Stationary, Drop Arms, Regular Weight Capacity 300lbs</t>
  </si>
  <si>
    <t>11125KD-1</t>
  </si>
  <si>
    <t>https://shop.drivemedical.com/ca/en/products/commodes/drop-arm/deluxe-steel-drop-arm-commode/p/5063-1</t>
  </si>
  <si>
    <t>PE8147</t>
  </si>
  <si>
    <t>Commode Stationary Drop Arms Bariatric Weight Capacity 500lbs</t>
  </si>
  <si>
    <t>11135-1</t>
  </si>
  <si>
    <t>https://shop.drivemedical.com/ca/en/products/commodes/bariatric/deluxe-bariatric-drop-arm-commode/p/23-1</t>
  </si>
  <si>
    <t>PE8148</t>
  </si>
  <si>
    <t>Commode, Wheeled, Drop Arms, Regular Weight Capacity 275lbs</t>
  </si>
  <si>
    <t>NRS185007</t>
  </si>
  <si>
    <t>https://shop.drivemedical.com/ca/en/products/commodes/drop-arm/steel-drop-arm-commode-with-wheels-and-padded-armrests/p/16-1</t>
  </si>
  <si>
    <t>PE8149</t>
  </si>
  <si>
    <t>Commode, Wheeled, Drop Arms, Bariatric Weight Capacity 500lbs</t>
  </si>
  <si>
    <t>NRS185008</t>
  </si>
  <si>
    <t>https://shop.drivemedical.com/ca/en/products/commodes/bariatric/bariatric-aluminum-rehab-shower-commode-chair/p/2585-1</t>
  </si>
  <si>
    <t>PE8182</t>
  </si>
  <si>
    <t>Commode Wheeled Pediatric with Securement Strap</t>
  </si>
  <si>
    <t>PE8150</t>
  </si>
  <si>
    <t>TENS Machine</t>
  </si>
  <si>
    <t>Equipment - Treatment Modalities</t>
  </si>
  <si>
    <t>715-425</t>
  </si>
  <si>
    <t>AMG Medical Inc</t>
  </si>
  <si>
    <t>https://amgmedical.com/shop-products/clearance/proactive-alevia-2-in-1-tens-ems/?queryID=1719abaefa7ac962c98b1ac5fb8616a4&amp;sku=715-425</t>
  </si>
  <si>
    <t>PE8151</t>
  </si>
  <si>
    <t xml:space="preserve">Compressor Medication Nebulizer </t>
  </si>
  <si>
    <t>705-470</t>
  </si>
  <si>
    <t>https://store-tt0s44em2e.mybigcommerce.com/content/documents/705-470/705-470_ins_EN_rev6_0119.pdf</t>
  </si>
  <si>
    <t>PE8154</t>
  </si>
  <si>
    <t>Compressor Humidity</t>
  </si>
  <si>
    <t>PM-15P</t>
  </si>
  <si>
    <t>KEGO</t>
  </si>
  <si>
    <t>https://www.kegocorp.com/easy-air15-50-psi-compressor</t>
  </si>
  <si>
    <t>PE8157</t>
  </si>
  <si>
    <t>Suction Machine - Respiratory</t>
  </si>
  <si>
    <t>7305P-D</t>
  </si>
  <si>
    <t>https://shop.drivemedical.com/ca/en/products/respiratory/suction-therapy/suction-machines/vacu-aide-suction-machine/p/7325P-D</t>
  </si>
  <si>
    <t>PE8160</t>
  </si>
  <si>
    <t>Suction Machine - Gastric Aspirator</t>
  </si>
  <si>
    <t>PE8161</t>
  </si>
  <si>
    <t>Gastric Aspirator Supply Kit- Adult</t>
  </si>
  <si>
    <t>PE8167</t>
  </si>
  <si>
    <t>Collection Bottle 1200ml for PE8161</t>
  </si>
  <si>
    <t>PE8168</t>
  </si>
  <si>
    <t>Filter, Bacteria for PE8161</t>
  </si>
  <si>
    <t>PE8169</t>
  </si>
  <si>
    <t>Connector Tube 4.5 inch for PE8161</t>
  </si>
  <si>
    <t>PE8009</t>
  </si>
  <si>
    <t>Equipment - Walker Accessories</t>
  </si>
  <si>
    <t>10115-1</t>
  </si>
  <si>
    <t>https://shop.drivemedical.com/ca/en/products/mobility/walkers/accessories/swivel-wheel-with-lock-two-sets-of-rear-glides/p/10115/downloadPdf</t>
  </si>
  <si>
    <t>PE8010</t>
  </si>
  <si>
    <t>PE8011</t>
  </si>
  <si>
    <t>139-603450A</t>
  </si>
  <si>
    <t>Lumex</t>
  </si>
  <si>
    <t>PE8012</t>
  </si>
  <si>
    <t>Walker Attachment Platform Forearm</t>
  </si>
  <si>
    <t>10105-1</t>
  </si>
  <si>
    <t>https://shop.drivemedical.com/ca/en/products/mobility/walkers/accessories/platform-walkercrutch-attachment/p/757-1</t>
  </si>
  <si>
    <t>PE8013</t>
  </si>
  <si>
    <t>Walker Slow Down Brakes</t>
  </si>
  <si>
    <t>Slow Down Brake</t>
  </si>
  <si>
    <t>Evolution, Human Care</t>
  </si>
  <si>
    <t>https://evolutionwalker.ca/product/slow-down-brakes/</t>
  </si>
  <si>
    <t>PE8014</t>
  </si>
  <si>
    <t>https://shop.drivemedical.com/ca/en/products/mobility/walkers/accessories/glide-ski/p/10110/downloadPdf</t>
  </si>
  <si>
    <t>PE8015</t>
  </si>
  <si>
    <t>Equipment - Walkers</t>
  </si>
  <si>
    <t>10201-4</t>
  </si>
  <si>
    <t>https://shop.drivemedical.com/ca/en/products/mobility/walkers/push-button/deluxe-folding-walker-two-button/p/10201-4</t>
  </si>
  <si>
    <t>PE8016</t>
  </si>
  <si>
    <t>10200-4</t>
  </si>
  <si>
    <t>https://shop.drivemedical.com/ca/en/products/mobility/walkers/push-button/deluxe-folding-walker-two-button/p/709-1</t>
  </si>
  <si>
    <t>PE8017</t>
  </si>
  <si>
    <t>Walker Type 1 Bariatric Folding Weight Capacity 600lbs</t>
  </si>
  <si>
    <t>EM00259</t>
  </si>
  <si>
    <t>https://shop.drivemedical.com/ca/en/products/mobility/walkers/bariatric/bariatric-aluminum-folding-walker--two-button/p/714-1</t>
  </si>
  <si>
    <t>PE8018</t>
  </si>
  <si>
    <t>10240-1</t>
  </si>
  <si>
    <t>https://shop.drivemedical.com/ca/en/products/mobility/walkers/specialty/side-walker/p/750-1</t>
  </si>
  <si>
    <t>PE8019</t>
  </si>
  <si>
    <t>Walker High Padded Platform Walker</t>
  </si>
  <si>
    <t>Evolution Rollator</t>
  </si>
  <si>
    <t>https://evolutionwalker.ca/product/the-evolution-arm-platform-system/</t>
  </si>
  <si>
    <t>PE8020</t>
  </si>
  <si>
    <t>Walker Type 3 with Forearm Attachment Weight Capacity 300lbs</t>
  </si>
  <si>
    <t>PE8046</t>
  </si>
  <si>
    <t>Equipment - Wheelchair Accessories</t>
  </si>
  <si>
    <t>STDELR-P</t>
  </si>
  <si>
    <t>PE8047</t>
  </si>
  <si>
    <t>STDEL-AL</t>
  </si>
  <si>
    <t>PE8048</t>
  </si>
  <si>
    <t>14300-1</t>
  </si>
  <si>
    <t>https://shop.drivemedical.com/ca/en/products/therapeutic-support-surfaces/seating-%26-positioning/wc-%26-seat-cushions/back-cushion/adjustable-tension-general-use-wheelchair-back-cushion/p/2688-1</t>
  </si>
  <si>
    <t>PE8049</t>
  </si>
  <si>
    <t>AMP16</t>
  </si>
  <si>
    <t>NightHawk</t>
  </si>
  <si>
    <t>https://www.hmebc.com/products/amp-boards/</t>
  </si>
  <si>
    <t>PE8050</t>
  </si>
  <si>
    <t>AMP18</t>
  </si>
  <si>
    <t>PE8051</t>
  </si>
  <si>
    <t>Oxygen Tank Holder for Wheelchair</t>
  </si>
  <si>
    <t>STDS601</t>
  </si>
  <si>
    <t>PE8052</t>
  </si>
  <si>
    <t>Wheel Brake Lock Extension Handle Pair</t>
  </si>
  <si>
    <t>STDS801</t>
  </si>
  <si>
    <t>PE8055</t>
  </si>
  <si>
    <t>Tray Removable - Standard</t>
  </si>
  <si>
    <t>PE8170</t>
  </si>
  <si>
    <t>Tray Removable - Pediatric</t>
  </si>
  <si>
    <t>PE8171</t>
  </si>
  <si>
    <t>Tray Removable - Half Left, Padded</t>
  </si>
  <si>
    <t>PE8172</t>
  </si>
  <si>
    <t>Tray Removable - Half Right, Padded</t>
  </si>
  <si>
    <t>Equipment - Wheelchairs</t>
  </si>
  <si>
    <t>PE8023</t>
  </si>
  <si>
    <t>K320DFA</t>
  </si>
  <si>
    <t>https://shop.drivemedical.com/ca/en/products/mobility/wheelchairs/standard-wheelchairs/cruiser-x4-wheelchair/p/CX416ADDA-SF</t>
  </si>
  <si>
    <t>PE8024</t>
  </si>
  <si>
    <t>PE8025</t>
  </si>
  <si>
    <t>PE8026</t>
  </si>
  <si>
    <t>PE8027</t>
  </si>
  <si>
    <t>TOPAZ 9000</t>
  </si>
  <si>
    <t>PE8028</t>
  </si>
  <si>
    <t>PE8029</t>
  </si>
  <si>
    <t>SuperTilt</t>
  </si>
  <si>
    <t>Maple Leaf Wheelchair</t>
  </si>
  <si>
    <t>PE8030</t>
  </si>
  <si>
    <t>PE8031</t>
  </si>
  <si>
    <t>STP</t>
  </si>
  <si>
    <t>Power Plus</t>
  </si>
  <si>
    <t>https://www.mapleleafwheelchair.ca/de/cache/inventory_products/6/SuperTiltManual-MLW.pdf</t>
  </si>
  <si>
    <t>PE8032</t>
  </si>
  <si>
    <t>PE8033</t>
  </si>
  <si>
    <t>PE8034</t>
  </si>
  <si>
    <t>PE8035</t>
  </si>
  <si>
    <t>TR37E-SV</t>
  </si>
  <si>
    <t>https://shop.drivemedical.com/ca/en/products/mobility/wheelchairs/transport-chairs/airgo-transport-chair/p/700-855</t>
  </si>
  <si>
    <t>PE8036</t>
  </si>
  <si>
    <t>WB1200-2GFR</t>
  </si>
  <si>
    <t>https://shop.drivemedical.com/ca/en/products/inspired-by-drive/wheeled-mobility/wheelchair/wallaby-pediatric-wheelchair/p/WB1200-2GFR/downloadPdf</t>
  </si>
  <si>
    <t>PE8037</t>
  </si>
  <si>
    <t>WB1400-2GJB</t>
  </si>
  <si>
    <t>PE8038</t>
  </si>
  <si>
    <t>PL412RBDDA</t>
  </si>
  <si>
    <t>https://shop.drivemedical.com/ca/en/products/mobility/wheelchairs/reclining-wheelchairs/pediatric/pediatric-viper-plus-reclining-wheelchair/p/2472-1</t>
  </si>
  <si>
    <t>PE8039</t>
  </si>
  <si>
    <t>PL414RBDDA</t>
  </si>
  <si>
    <t>PE8040</t>
  </si>
  <si>
    <t>Other</t>
  </si>
  <si>
    <t>PE8041</t>
  </si>
  <si>
    <t>PE8042</t>
  </si>
  <si>
    <t>Cruiser</t>
  </si>
  <si>
    <t>PE8043</t>
  </si>
  <si>
    <t>PE8044</t>
  </si>
  <si>
    <t>PE8045</t>
  </si>
  <si>
    <t>Wheelchair Hemi Height Bariatric</t>
  </si>
  <si>
    <t>PE8152</t>
  </si>
  <si>
    <t xml:space="preserve">Nebulizer Supply Kit - Adult (Includes Adult Nebulizer Aerosol Mask,  Nebulizer Medication Cup Assembly, Tubing and Connectors) </t>
  </si>
  <si>
    <t>Respiratory Supplies - Accessories</t>
  </si>
  <si>
    <t>PE8153</t>
  </si>
  <si>
    <t xml:space="preserve">Nebulizer Supply Kit  - Pediatric (Includes Pediatric Nebulizer Aerosol Mask, Nebulizer Medication Cup Assembly, Tubing and Connectors) </t>
  </si>
  <si>
    <t>PE8155</t>
  </si>
  <si>
    <t>Humidity Compressor Kit - Adult</t>
  </si>
  <si>
    <t>PE8156</t>
  </si>
  <si>
    <t>Humidity Compressor Kit - Pediatric</t>
  </si>
  <si>
    <t>PE8158</t>
  </si>
  <si>
    <t>Respiratory Suction Kit - Adult</t>
  </si>
  <si>
    <t>PE8159</t>
  </si>
  <si>
    <t>Respiratory Suction Kit - Pediatric</t>
  </si>
  <si>
    <t>PE8163</t>
  </si>
  <si>
    <t>AirLife™ Dry Large Volume Empty Nebulizer, Bottle Reservoir, 350 mL Reservoir</t>
  </si>
  <si>
    <t>BCD02002</t>
  </si>
  <si>
    <t>PE8164</t>
  </si>
  <si>
    <t xml:space="preserve">Suction Canister Assembly and 6ft Tube Kit </t>
  </si>
  <si>
    <t>MEDICAL EQUIPMENT FORMULARY
Ontario Medical Supply (OMS)</t>
  </si>
  <si>
    <t>https://shop.cardinalhealth.ca/chc/aquasense-bath-board-330-lb</t>
  </si>
  <si>
    <t>https://shop.drivemedical.com/us/en/products/bath-safety/bath-benches-and-stools/deluxe-aluminum-shower-chair/p/213-1</t>
  </si>
  <si>
    <t>https://shop.drivemedical.com/us/en/products/bath-safety/bath-benches-and-stools/deluxe-bariatric-shower-chair-with-cross-frame-brace/p/274-1</t>
  </si>
  <si>
    <t>https://shop.drivemedical.com/us/en/products/bath-safety/transfer-benches/transfer-tub-bench/p/12011KD-1</t>
  </si>
  <si>
    <t>https://shop.drivemedical.com/us/en/products/bath-safety/transfer-benches/bariatric-transfer-bench/p/12025KD-1</t>
  </si>
  <si>
    <t>785-350</t>
  </si>
  <si>
    <t>https://shop.drivemedical.com/us/en/products/bath-safety/bathtub-safety-rails/aquasense-steel-bath-safety-rail/p/785-350</t>
  </si>
  <si>
    <t>KA1212-VI</t>
  </si>
  <si>
    <t>KA1414-VI</t>
  </si>
  <si>
    <t>18C085</t>
  </si>
  <si>
    <t>https://parsonsadl.com/products/product.php?id=683</t>
  </si>
  <si>
    <t>18C081</t>
  </si>
  <si>
    <t>https://parsonsadl.com/products/product.php?id=256</t>
  </si>
  <si>
    <t>18C088</t>
  </si>
  <si>
    <t>https://parsonsadl.com/products/product.php?id=1650</t>
  </si>
  <si>
    <t>Custom</t>
  </si>
  <si>
    <t>LC1212</t>
  </si>
  <si>
    <t>LC1414</t>
  </si>
  <si>
    <t>8500-2</t>
  </si>
  <si>
    <t>Action Products</t>
  </si>
  <si>
    <t>https://www.actionproducts.com/home-medical/wheelchair-cushions/actionr-commutertm-cushion.html</t>
  </si>
  <si>
    <t>ST-SPCGSPP1818</t>
  </si>
  <si>
    <t>Pride Mobility</t>
  </si>
  <si>
    <t>1R77H-CA-SR / 60469</t>
  </si>
  <si>
    <t>1R88H-CA-SR / 60474</t>
  </si>
  <si>
    <t>https://www.permobil.com/en-ca/products/seating-positioning/cushioning-products/roho/standard-series/roho-single-compartment-cushion</t>
  </si>
  <si>
    <t>IR1310C</t>
  </si>
  <si>
    <t>RM-GBR03BLK</t>
  </si>
  <si>
    <t>Creatively Designed</t>
  </si>
  <si>
    <t>https://shop.drivemedical.com/us/en/products/beds/bed-rails/homecare-bed-rails/m-rail-home-bed-assist-handle/p/1222P</t>
  </si>
  <si>
    <t>https://parsonsadl.com/products/product.php?id=991</t>
  </si>
  <si>
    <t>5411IVC</t>
  </si>
  <si>
    <t>5143IVC</t>
  </si>
  <si>
    <t>https://shop.drivemedical.com/ca/en/products/beds/bariatric-beds/homecare-bariatric/lightweight-bariatric-homecare-bed/p/15300LW</t>
  </si>
  <si>
    <t>https://parsonsadl.com/products/product.php?id=436</t>
  </si>
  <si>
    <t>https://www.permobil.com/en-ca/products/seating-positioning/mattress-support-surfaces/roho-dry-floatation-mattress-overlay-system</t>
  </si>
  <si>
    <t>RLP2134</t>
  </si>
  <si>
    <t>50960-457</t>
  </si>
  <si>
    <t>Cardinal Health Canada</t>
  </si>
  <si>
    <t>https://shop.cardinalhealth.ca/chc/geo-matt-therapeutic-overlay-with-vinyl-nylon-cover</t>
  </si>
  <si>
    <t>5880LR-29</t>
  </si>
  <si>
    <t>https://shop.cardinalhealth.ca/chc/pressureguard-apm2-mattress-with-digital-control-unit--5880lr-29</t>
  </si>
  <si>
    <t>https://shop.drivemedical.com/ca/en/products/therapeutic-support-surfaces/mattress-replacement/foam-mattress/gravity-9-premium-long-term-care-pressure-redistribution-mattress/p/526-1</t>
  </si>
  <si>
    <t>https://shop.cardinalhealth.ca/chc/risk-manager-bedside-safety-mat</t>
  </si>
  <si>
    <t>PB7035</t>
  </si>
  <si>
    <t>Compass Health</t>
  </si>
  <si>
    <t>https://healthcraftproducts.com/product/superbar-add-on-kit/</t>
  </si>
  <si>
    <t>https://healthcraftproducts.com/product/uni-fit-extender/</t>
  </si>
  <si>
    <t>Handicare</t>
  </si>
  <si>
    <t>https://savariapatientcare.com/product/easyglide/</t>
  </si>
  <si>
    <t>14A069</t>
  </si>
  <si>
    <t>https://parsonsadl.com/products/product.php?id=861</t>
  </si>
  <si>
    <t>17S140M</t>
  </si>
  <si>
    <t>https://parsonsadl.com/products/product.php?id=669</t>
  </si>
  <si>
    <t>17S140L</t>
  </si>
  <si>
    <t>https://parsonsadl.com/products/product.php?id=667</t>
  </si>
  <si>
    <t>RPL450-1</t>
  </si>
  <si>
    <t>https://shop.invacare.com/products/invacare-reliant-electric-patient-lift-with-manual-low-base-450-lb-weight-capacity?srsltid=AfmBOoqvck9RvgDJ_gjyLj3sKUcFD68ftPymCVFz_vzVAuCNaBXxfdet</t>
  </si>
  <si>
    <t>RPL-600-1</t>
  </si>
  <si>
    <t>R100P</t>
  </si>
  <si>
    <t>https://shop.cardinalhealth.ca/chc/divided-leg-sling-polyester-450-lb-blue</t>
  </si>
  <si>
    <t>R114</t>
  </si>
  <si>
    <t>https://shop.cardinalhealth.ca/chc/full-body-sling-mesh-polyester-with-commode-opening-medium</t>
  </si>
  <si>
    <t>R115</t>
  </si>
  <si>
    <t>https://shop.cardinalhealth.ca/chc/sling-with-w8-x-l11-commode-opening-full-body-large</t>
  </si>
  <si>
    <t>R116</t>
  </si>
  <si>
    <t>https://mms.mckesson.com/product/455229/Invacare-R116</t>
  </si>
  <si>
    <t>https://mms.mckesson.com/product/499006/Invacare-R100</t>
  </si>
  <si>
    <t>https://mms.mckesson.com/product/499007/Invacare-R101</t>
  </si>
  <si>
    <t>R102</t>
  </si>
  <si>
    <t>https://mms.mckesson.com/product/464492/Invacare-R102</t>
  </si>
  <si>
    <t>SA400</t>
  </si>
  <si>
    <t>Bestcare</t>
  </si>
  <si>
    <t>https://www.bestcarellc.com/product/sa400/</t>
  </si>
  <si>
    <t>7740A</t>
  </si>
  <si>
    <t>https://pro.invacare.ca/Rest/Accessories/Invacare-Trapeze-Bar-with-Trapeze/p/7740A</t>
  </si>
  <si>
    <t>RLS6</t>
  </si>
  <si>
    <t>NTB3000-CA</t>
  </si>
  <si>
    <t>17S140S</t>
  </si>
  <si>
    <t>EZ-TRIFOLD-AS6</t>
  </si>
  <si>
    <t>https://www.sunrisemedical.ca/homecare/ez-access/folding-ramps/trifold-advantage-series-ramp</t>
  </si>
  <si>
    <t>EZ-TRIFOLD-AS8</t>
  </si>
  <si>
    <t>EZ-TRIFOLD-AS10</t>
  </si>
  <si>
    <t>https://www.humancaregroup.ca/products/nexus-one/</t>
  </si>
  <si>
    <t>https://www.humancaregroup.ca/products/nexus-3/</t>
  </si>
  <si>
    <t>700-920</t>
  </si>
  <si>
    <t>https://shop.drivemedical.com/ca/en/products/mobility/rollators/4-wheel-rollators/standard/airgo-excursion-x20-lightweight-side-fold-rollator/p/700-920</t>
  </si>
  <si>
    <t>https://www.performancehealth.ca/days-111-bariatric-rollator?srsltid=AfmBOoqj9LXOpnzkwoO7kY8MZcW06zV_IonTpn92vhaIy6U-gtu_ReDb</t>
  </si>
  <si>
    <t> RTL12C003-WH</t>
  </si>
  <si>
    <t>https://shop.drivemedical.com/us/en/products/bath-safety/raised-toiletseats/preservetech-secure-lock-raised-toilet-seat/p/5031-1</t>
  </si>
  <si>
    <t>https://www.performancehealth.ca/safe-lock-raised-toilet-seat?srsltid=AfmBOoqGmOeAfwe60U26rOrW8325ZLZRIO0uLvA5c1AJib4RsaLu74zo</t>
  </si>
  <si>
    <t>https://mms.mckesson.com/product/577212/Performance-Health-081124577</t>
  </si>
  <si>
    <t>https://shop.drivemedical.com/ca/en/products/bath-safety/toilet-safety/toilet-safety-frame/p/12001-4</t>
  </si>
  <si>
    <t>FGB30900</t>
  </si>
  <si>
    <t>https://compasshealthbrands.ca/item/FGB30900+0000/TOILET-SEAT-ELEVATOR-FORROUND-/</t>
  </si>
  <si>
    <t>FGB30800</t>
  </si>
  <si>
    <t>https://compasshealthbrands.ca/products?pSearch=FGB30800</t>
  </si>
  <si>
    <t>https://www.performancehealth.ca/homecraft-drop-arm-commode?srsltid=AfmBOoq9gia_7eWiyymh4P7RXTpfM7MhEWRjgTnwYqOI0DX6BexY7LLZ</t>
  </si>
  <si>
    <t>https://shop.drivemedical.com/ca/en/products/inspired-by-drive/toileting/commode/pinniped-pediatric-commode/p/PC%201000%20BL</t>
  </si>
  <si>
    <t>BSDAC</t>
  </si>
  <si>
    <t>https://compasshealthbrands.com/item/BSDAC/ProBasics-Steel-Drop-Arm-Commode-/</t>
  </si>
  <si>
    <t>https://shop.drivemedical.com/ca/en/products/commodes/bariatric/deluxe-bariatric-drop-arm-commode/p/11135-1</t>
  </si>
  <si>
    <t>https://shop.drivemedical.com/ca/en/products/commodes/specialty/aluminum-rehab-shower-commode-chair-with-four-rear-locking-casters/p/NRS185007</t>
  </si>
  <si>
    <t>https://shop.drivemedical.com/ca/en/products/commodes/bariatric/bariatric-aluminum-rehab-shower-commode-chair/p/NRS185008</t>
  </si>
  <si>
    <t>Don Joy</t>
  </si>
  <si>
    <t>https://therapysupply.ca/products/chattanooga-physio-compex-muscle-stimulation-unit?srsltid=AfmBOop2a-UC2NBGm47qA7Q7nC_p8JRcOozWiEvFFE37SuZPs4BTTSCU&amp;variant=47844538581286</t>
  </si>
  <si>
    <t>3655D</t>
  </si>
  <si>
    <t>https://shop.drivemedical.com/ca/en/products/respiratory/aerosol-therapy/nebulizer-compressors/devilbiss-brand/pulmo-aide-compact-compressor-nebulizer-system/p/3085-1</t>
  </si>
  <si>
    <t>PM15P</t>
  </si>
  <si>
    <t>https://shop.drivemedical.com/ca/en/products/respiratory/suction-therapy/suction-machines/vacu-aide-suction-unit/p/3090-1</t>
  </si>
  <si>
    <t>2701</t>
  </si>
  <si>
    <t>20-08-0016</t>
  </si>
  <si>
    <t>01-90-3100</t>
  </si>
  <si>
    <t>70-9072</t>
  </si>
  <si>
    <t>G-7722</t>
  </si>
  <si>
    <t>https://www.medline.com/product/Medline-5-Front-Walker-Wheels/Z05-PF04871</t>
  </si>
  <si>
    <t>G07732-G</t>
  </si>
  <si>
    <t>https://www.medline.com/product/Medline-Walker-Glidebrakes/Z05-PF04925</t>
  </si>
  <si>
    <t>G07702</t>
  </si>
  <si>
    <t>https://athome.medline.com/en/medline-walker-platform-armrest-attachment-1ct-g07702</t>
  </si>
  <si>
    <t>https://www.humancaregroup.ca/products/slow-down-brake-93099/</t>
  </si>
  <si>
    <t>MDS86410J4</t>
  </si>
  <si>
    <t>https://www.medline.com/product/Medline-Youth-2Button-Folding-Walkers-without-Wheels/Z05-PF05035</t>
  </si>
  <si>
    <t>G-7755/MDS864104</t>
  </si>
  <si>
    <t>https://www.medline.com/product/Two-Button-Folding-Walkers-without-Wheels/Walkers/Z05-PF05013</t>
  </si>
  <si>
    <t>https://www.performancehealth.ca/days-bariatric-walkers?srsltid=AfmBOorkoVzMD-X2GqfhLOcmOnR1wwjqFuNVeYxTo524QNmexawBfIlo</t>
  </si>
  <si>
    <t>12230-02-35-87</t>
  </si>
  <si>
    <t>WEX01</t>
  </si>
  <si>
    <t>https://evolutionwalker.ca/product/the-evolution-arm-through-system/</t>
  </si>
  <si>
    <t>JLELR-TF</t>
  </si>
  <si>
    <t>https://shop.drivemedical.com/us/en/products/mobility/wheelchairs/accessories/swing-away-elevating-legrest/p/1250-1</t>
  </si>
  <si>
    <t>T94HCP</t>
  </si>
  <si>
    <t>https://shop.invacare.com/products/invacare-wheelchair-legrests-elevating-composite-footplates-padded-calf-pads-1-pair?srsltid=AfmBOoodLiQt5xe7nB4C68qDJN-tpV75j1XgcrF5eYrFnh8ASo7lvfT3</t>
  </si>
  <si>
    <t>https://shop.drivemedical.com/us/en/products/therapeutic-support-surfaces/seating-%26-positioning/wc-%26-seat-cushions/back-cushion/adjustable-tension-general-use-wheelchair-back-cushion/p/2688-1</t>
  </si>
  <si>
    <t>TAGRP305024</t>
  </si>
  <si>
    <t>TAGRP245014</t>
  </si>
  <si>
    <t>FLPT20</t>
  </si>
  <si>
    <t>FLPT16</t>
  </si>
  <si>
    <t>S-139R</t>
  </si>
  <si>
    <t>L412DDA-SF</t>
  </si>
  <si>
    <t>https://shop.drivemedical.com/us/en/products/mobility/wheelchairs/standard-wheelchairs/viper-wheelchair/p/L412DDA-SF</t>
  </si>
  <si>
    <t>L414DDA-SF</t>
  </si>
  <si>
    <t>https://shop.drivemedical.com/us/en/products/mobility/wheelchairs/standard-wheelchairs/viper-wheelchair/p/L414DDA-SF</t>
  </si>
  <si>
    <t>SSP216DFA-SF</t>
  </si>
  <si>
    <t>https://shop.drivemedical.com/ca/en/products/mobility/wheelchairs/standard-wheelchairs/silver-sport-2-wheelchair/p/SSP216DFA-SF</t>
  </si>
  <si>
    <t>SSP218DFA-SF</t>
  </si>
  <si>
    <t>https://shop.drivemedical.com/ca/en/products/mobility/wheelchairs/standard-wheelchairs/silver-sport-2-wheelchair/p/SSP218DFA-SF</t>
  </si>
  <si>
    <t>CX418ADFA-SF</t>
  </si>
  <si>
    <t>SSP220DFA-SF</t>
  </si>
  <si>
    <t>https://shop.drivemedical.com/ca/en/products/mobility/wheelchairs/standard-wheelchairs/silver-sport-2-wheelchair/p/SSP220DFA-SF</t>
  </si>
  <si>
    <t>9TPZ</t>
  </si>
  <si>
    <t>Prod Design Group</t>
  </si>
  <si>
    <t>12IN SUPERTILT</t>
  </si>
  <si>
    <t>14IN SUPERTILT</t>
  </si>
  <si>
    <t>STP-1618</t>
  </si>
  <si>
    <t>https://www.mapleleafwheelchair.ca/products/tilt-chairs/product/supertilt</t>
  </si>
  <si>
    <t>18IN SUPERTILT</t>
  </si>
  <si>
    <t>20IN SUPERTILT</t>
  </si>
  <si>
    <t>22IN SUPERTILT</t>
  </si>
  <si>
    <t>700-846</t>
  </si>
  <si>
    <t>https://shop.drivemedical.com/us/en/products/mobility/wheelchairs/transport-chairs/airgo-comfort-plus-lightweight-transport-chair/p/700-846</t>
  </si>
  <si>
    <t>https://shop.drivemedical.com/us/en/products/mobility/wheelchairs/reclining-wheelchairs/pediatric/pediatric-viper-plus-reclining-wheelchair/p/PL412RBDDA</t>
  </si>
  <si>
    <t>https://shop.drivemedical.com/us/en/products/mobility/wheelchairs/reclining-wheelchairs/pediatric/pediatric-viper-plus-reclining-wheelchair/p/PL414RBDDA</t>
  </si>
  <si>
    <t>8924-7</t>
  </si>
  <si>
    <t>8906-7-50</t>
  </si>
  <si>
    <t>AirLife™ BCD02002</t>
  </si>
  <si>
    <t>MEDICAL EQUIPMENT FORMULARY
Medigas (Linde) C, CW, MH, NSM, TC</t>
  </si>
  <si>
    <t>https://shop.drivemedical.com/ca/en/products/bath-safety/bathroom-safety-accessories/bath-board-transfer-bench-with-handle/p/6003-1</t>
  </si>
  <si>
    <t>https://shop.drivemedical.com/ca/en/products/bath-safety/bath-benches-and-stools/deluxe-aluminum-shower-chair/p/213-1</t>
  </si>
  <si>
    <t>12021KD-1</t>
  </si>
  <si>
    <t>https://shop.drivemedical.com/ca/en/products/bath-safety/bath-benches-and-stools/deluxe-bariatric-shower-chair-with-cross-frame-brace/p/278-1</t>
  </si>
  <si>
    <t>RTL12004KD</t>
  </si>
  <si>
    <t>https://shop.drivemedical.com/ca/en/products/bath-safety/bath-benches-and-stools/shower-stool/p/RTL12004KD</t>
  </si>
  <si>
    <t>RTL12036-ADJ</t>
  </si>
  <si>
    <t>https://shop.drivemedical.com/ca/en/products/bath-safety/bathtub-safety-rails/clamp-on-tub-rail/p/249-1</t>
  </si>
  <si>
    <t>OT1000</t>
  </si>
  <si>
    <t>VIT191412X12X3</t>
  </si>
  <si>
    <t>Vitacare</t>
  </si>
  <si>
    <t>M8061-PB</t>
  </si>
  <si>
    <t>M8063</t>
  </si>
  <si>
    <t>https://shop.drivemedical.com/ca/en/products/therapeutic-support-surfaces/seating-%26-positioning/wc-%26-seat-cushions/foam-cushion/premier-one-general-use-foam-cushion/p/M8063</t>
  </si>
  <si>
    <t>M8064</t>
  </si>
  <si>
    <t>https://shop.drivemedical.com/ca/en/products/therapeutic-support-surfaces/seating-%26-positioning/wc-%26-seat-cushions/foam-cushion/premier-one-general-use-foam-cushion/p/M8064</t>
  </si>
  <si>
    <t>14908*</t>
  </si>
  <si>
    <t>https://shop.drivemedical.com/ca/en/products/therapeutic-support-surfaces/seating-%26-positioning/wc-%26-seat-cushions/foam-cushion/molded-foam-general-use-wheelchair-cushion/p/14908</t>
  </si>
  <si>
    <t>M8065</t>
  </si>
  <si>
    <t>https://shop.drivemedical.com/ca/en/products/therapeutic-support-surfaces/seating-%26-positioning/wc-%26-seat-cushions/foam-cushion/premier-one-general-use-foam-cushion/p/M8065</t>
  </si>
  <si>
    <t>M8077</t>
  </si>
  <si>
    <t>https://shop.drivemedical.com/ca/en/products/therapeutic-support-surfaces/seating-%26-positioning/wc-%26-seat-cushions/foam-cushion/premier-one-general-use-foam-cushion/p/M8077/downloadPdf</t>
  </si>
  <si>
    <t>191424202995*</t>
  </si>
  <si>
    <t>https://shop.drivemedical.com/ca/en/products/therapeutic-support-surfaces/seating-%26-positioning/wc-%26-seat-cushions/gel-cushion/gel-u-seat-skin-protection-3-gelfoam-wheelchair-cushion/p/8046-7</t>
  </si>
  <si>
    <t>X1212</t>
  </si>
  <si>
    <t>X1414</t>
  </si>
  <si>
    <t>X1616</t>
  </si>
  <si>
    <t>https://www.actionproducts.com/home-medical/wheelchair-cushions/xactr-classic-cushion.html</t>
  </si>
  <si>
    <t>X1816</t>
  </si>
  <si>
    <t>X1818</t>
  </si>
  <si>
    <t>8046-4</t>
  </si>
  <si>
    <t>8046-5</t>
  </si>
  <si>
    <t>8046-7</t>
  </si>
  <si>
    <t>ROH1R66C</t>
  </si>
  <si>
    <t>ROH1R88C</t>
  </si>
  <si>
    <t>1R1311C</t>
  </si>
  <si>
    <t>https://medicsmobility.ca/permobil-halo-safety-wing.html?srsltid=AfmBOorM6JNVo_3qzan84_ZWR1SYlkDyLvl7A_hR6-4pfw71i2c89Ha4</t>
  </si>
  <si>
    <t>SR-S</t>
  </si>
  <si>
    <t>15005LP-HRPKG-TS</t>
  </si>
  <si>
    <t>https://shop.drivemedical.com/ca/en/products/beds/homecare-beds/full-electric-beds/drive-full-electric-low-height-bed/p/15005LP</t>
  </si>
  <si>
    <t>15005EXTKITL / 3835-4</t>
  </si>
  <si>
    <t>15300LW-HR</t>
  </si>
  <si>
    <t>16H193A-2</t>
  </si>
  <si>
    <t>3400*</t>
  </si>
  <si>
    <t>RLP2134-10</t>
  </si>
  <si>
    <t>14893*</t>
  </si>
  <si>
    <t>https://shop.drivemedical.com/ca/en/products/therapeutic-support-surfaces/mattress-overlay/premium-guard-gel-overlay/p/14893</t>
  </si>
  <si>
    <t>15970*</t>
  </si>
  <si>
    <t>https://shop.drivemedical.com/ca/en/products/therapeutic-support-surfaces/mattress-replacement/foam-mattress/gravity-9-premium-long-term-care-pressure-redistribution-mattress/p/15970</t>
  </si>
  <si>
    <t>15301*</t>
  </si>
  <si>
    <t>https://shop.drivemedical.com/ca/en/products/therapeutic-support-surfaces/mattress-replacement/bariatric-foam-mattresses/p/15301</t>
  </si>
  <si>
    <t>PM20GA</t>
  </si>
  <si>
    <t>https://shop.drivemedical.com/ca/en/products/patient-room/fall-%26-floor-matsa/primemat-20-impact-reduction-fall-mats/p/PM20GA</t>
  </si>
  <si>
    <t>15201BV</t>
  </si>
  <si>
    <t>https://healthcraftproducts.com/products/?prod_cat=superpole-accessories-parts;superpole-system&amp;max_price_range=400</t>
  </si>
  <si>
    <t>https://metalmobilityproducts.com/products/safetysure-plastic-transfer-board?variant=40470770188471</t>
  </si>
  <si>
    <t>PAO14A061-1</t>
  </si>
  <si>
    <t>https://lifesupply.ca/drive-medical-rtl6145-padded-transfer-belt-medium-27-47/</t>
  </si>
  <si>
    <t>SUY2000L</t>
  </si>
  <si>
    <t>http://www.sunnyfieldsupplies.com/list_description.htm - 2</t>
  </si>
  <si>
    <t>https://shop.drivemedical.com/ca/en/products/patient-room/lifts/battery-powered-patient-lift/p/13240</t>
  </si>
  <si>
    <t>70058*</t>
  </si>
  <si>
    <t>https://www.joerns.com/wp-content/uploads/2023/11/Joerns_HoyerSlingChart5-5.pdf</t>
  </si>
  <si>
    <t>https://shop.drivemedical.com/ca/en/products/patient-room/slings-%26-trapeze/slings/full-body-sling/p/13221L</t>
  </si>
  <si>
    <t>https://shop.drivemedical.com/ca/en/products/patient-room/slings-%26-trapeze/slings/full-body-sling/p/13221XL</t>
  </si>
  <si>
    <t>70013*</t>
  </si>
  <si>
    <t>70012*</t>
  </si>
  <si>
    <t>70011*</t>
  </si>
  <si>
    <t>70010*</t>
  </si>
  <si>
    <t>70003*</t>
  </si>
  <si>
    <t>https://shop.drivemedical.com/ca/en/products/patient-room/slings-%26-trapeze/slings/divided-leg-sling/p/13262M</t>
  </si>
  <si>
    <t>70000*</t>
  </si>
  <si>
    <t>13220S</t>
  </si>
  <si>
    <t>13220M</t>
  </si>
  <si>
    <t>13220L</t>
  </si>
  <si>
    <t>13220XL</t>
  </si>
  <si>
    <t>https://mobilitymasters.com/content/Drive_13246.pdf</t>
  </si>
  <si>
    <t>https://shop.drivemedical.com/ca/en/products/patient-room/slings-%26-trapeze/trapeze/trapeze-bar/p/13009TRAPBV</t>
  </si>
  <si>
    <t>https://shop.drivemedical.com/ca/en/products/patient-room/slings-%26-trapeze/trapeze/free-standing-trapeze/p/13049SV</t>
  </si>
  <si>
    <t>13046-HD</t>
  </si>
  <si>
    <t>14A600A</t>
  </si>
  <si>
    <t>NTB2000</t>
  </si>
  <si>
    <t>ArjoHuntleigh</t>
  </si>
  <si>
    <t>2000S</t>
  </si>
  <si>
    <t>https://www.sunrisemedical.ca/getattachment/ad5e3714-02f2-4170-ae60-ae32ce037254/Homecare-EZ-Access-Folding-Ramps-Trifold-Advantage-Series-Ramp-Documents-EZ-Access-Price-List-(1).aspx</t>
  </si>
  <si>
    <t>EZTRIFAS8</t>
  </si>
  <si>
    <t>EZTRIFAS10</t>
  </si>
  <si>
    <t>RTL10261BL</t>
  </si>
  <si>
    <t>https://shop.drivemedical.com/ca/en/products/mobility/rollators/4-wheel-rollators/adjustable-height/adjustable-height-rollator-6-casters/p/RTL10261BL</t>
  </si>
  <si>
    <t>https://shop.drivemedical.com/ca/en/products/mobility/rollators/4-wheel-rollators/hugo-fit-6-rolling-walker-with-a-seat/p/700-913/downloadPdf</t>
  </si>
  <si>
    <t>700-917</t>
  </si>
  <si>
    <t>700-927</t>
  </si>
  <si>
    <t>https://shop.drivemedical.com/ca/en/products/mobility/rollators/4-wheel-rollators/standard/airgo-excursion-x18-lightweight-side-fold-rollator-hemi-height/p/700-927</t>
  </si>
  <si>
    <t>https://shop.drivemedical.com/ca/en/products/mobility/rollators/4-wheel-rollators/standard/airgo-excursion-x23-lightweight-side-fold-rollator-tall-height/p/700-917</t>
  </si>
  <si>
    <t>RTL10266-T</t>
  </si>
  <si>
    <t>7500348*</t>
  </si>
  <si>
    <t>https://www.performancehealth.com/days-111-bariatric-rollator</t>
  </si>
  <si>
    <t>RTL10266 with 10266-4OX</t>
  </si>
  <si>
    <t>https://shop.drivemedical.com/ca/en/products/mobility/rollators/rollator-accessories/nitro-o2-tank-holder/p/10266-4OX</t>
  </si>
  <si>
    <t>RTL12C002-WH</t>
  </si>
  <si>
    <t>https://www.performancehealth.ca/safe-lock-raised-toilet-seat</t>
  </si>
  <si>
    <t>B313-00</t>
  </si>
  <si>
    <t>https://powerplusmobility.com/files/pp-stp-manual-wheelchair.pdf</t>
  </si>
  <si>
    <t>RTL12079</t>
  </si>
  <si>
    <t>https://shop.drivemedical.com/ca/en/products/bath-safety/toilet-safety/free-standing-toilet-safety-rail/p/RTL12079</t>
  </si>
  <si>
    <t>https://shop.drivemedical.com/ca/en/products/bath-safety/toilet-safety/toilet-safety-frame/p/232-1</t>
  </si>
  <si>
    <t>RTL12607 / 770-631</t>
  </si>
  <si>
    <t>https://shop.drivemedical.com/ca/en/products/bath-safety/raised-toiletseats/hinged-toilet-seat-riser/p/RTL12607</t>
  </si>
  <si>
    <t>11105N-4</t>
  </si>
  <si>
    <t>https://shop.drivemedical.com/ca/en/products/commodes/standard/deeper-seat-depth-assembled-commode/p/4-1</t>
  </si>
  <si>
    <t>PC1000BL</t>
  </si>
  <si>
    <t>770-375</t>
  </si>
  <si>
    <t>https://amgmedical.com/shop-products/waste-management/medpro-defense-euro-commode-with-flip-up-armrest-pail/</t>
  </si>
  <si>
    <t>081172568</t>
  </si>
  <si>
    <t>715-430</t>
  </si>
  <si>
    <t>https://amgmedical.com/shop-products/pain-management/proactive-thera3-3-in-1-tens-ems-massage/</t>
  </si>
  <si>
    <t>3655LT</t>
  </si>
  <si>
    <t>https://shop.drivemedical.com/ca/en/products/respiratory/aerosol-therapy/nebulizer-compressors/nebulizer-compressors-adult/pulmoneb-lt-compressor-nebulizer-system/p/3655LT</t>
  </si>
  <si>
    <t>https://precisionmedical.com/product/easyair-compressor/</t>
  </si>
  <si>
    <t>7325P-D</t>
  </si>
  <si>
    <t>01-22-0270</t>
  </si>
  <si>
    <t>7305D-608</t>
  </si>
  <si>
    <t>70-6072</t>
  </si>
  <si>
    <t>10115*</t>
  </si>
  <si>
    <t>RTL10088</t>
  </si>
  <si>
    <t>https://shop.drivemedical.com/ca/en/products/mobility/accessories/5-walker-wheels/p/5041-1</t>
  </si>
  <si>
    <t>https://shop.drivemedical.com/ca/en/products/mobility/walkers/accessories/platform-walkercrutch-attachment/p/10105-1/downloadPdf</t>
  </si>
  <si>
    <t>730-942</t>
  </si>
  <si>
    <t>https://shop.drivemedical.com/ca/en/products/mobility/rollators/rollator-accessories/slow-down-brakes-for-side-fold/p/730-942/downloadPdf</t>
  </si>
  <si>
    <t>https://shop.drivemedical.com/ca/en/products/mobility/walkers/accessories/glide-ski/p/10110</t>
  </si>
  <si>
    <t>https://shop.drivemedical.com/ca/en/products/mobility/walkers/push-button/deluxe-folding-walker-two-button/p/10201-4/downloadPdf</t>
  </si>
  <si>
    <t>https://shop.drivemedical.com/ca/en/products/mobility/walkers/push-button/deluxe-folding-walker-two-button/p/10200-4</t>
  </si>
  <si>
    <t>10220-1</t>
  </si>
  <si>
    <t>https://healthcraftproducts.com/product/smart-rail/</t>
  </si>
  <si>
    <t>https://shop.drivemedical.com/ca/en/products/mobility/walkers/specialty/side-walker/p/10240-1/downloadPdf</t>
  </si>
  <si>
    <t>WALKABT</t>
  </si>
  <si>
    <t>https://www.mapleleafwheelchair.ca/de/cache/inventory_products/20/WalkABoutBrochure.pdf</t>
  </si>
  <si>
    <t>UPWKRBL10</t>
  </si>
  <si>
    <t>https://shop.drivemedical.com/ca/en/products/mobility/rollators/4-wheel-rollators/elevate-upright-walker/p/UPWKRBL10</t>
  </si>
  <si>
    <t>WBELR</t>
  </si>
  <si>
    <t>https://shop.drivemedical.com/ca/en/products/inspired-by-drive/accessories/wheeled-mobility/elevating-legrests-for-wallaby/p/WB ELR</t>
  </si>
  <si>
    <t>LK3JELR</t>
  </si>
  <si>
    <t>https://shop.drivemedical.com/ca/en/products/mobility/wheelchairs/accessories/swing-away-elevating-leg-rests/p/STDELR-TF</t>
  </si>
  <si>
    <t>14300*</t>
  </si>
  <si>
    <t>https://shop.drivemedical.com/ca/en/products/therapeutic-support-surfaces/seating-%26-positioning/wc-%26-seat-cushions/back-cushion/adjustable-tension-general-use-wheelchair-back-cushion/p/14300</t>
  </si>
  <si>
    <t>1180-1616</t>
  </si>
  <si>
    <t>https://medicsmobility.ca/nighthawk-standard-amp-boards.html</t>
  </si>
  <si>
    <t>1180-1818</t>
  </si>
  <si>
    <t>STDS6008-1</t>
  </si>
  <si>
    <t>https://shop.drivemedical.com/ca/en/products/mobility/wheelchairs/accessories/oxygen-cylinder-carry-bag/p/STDS6008-1</t>
  </si>
  <si>
    <t>https://shop.drivemedical.com/ca/en/products/mobility/wheelchairs/accessories/wheel-lock-extensions/p/STDS601</t>
  </si>
  <si>
    <t>TRBK-12 &amp; TRBK-14</t>
  </si>
  <si>
    <t>1135-L</t>
  </si>
  <si>
    <t>1135-R</t>
  </si>
  <si>
    <t>CX416ADDA-ELR</t>
  </si>
  <si>
    <t>https://shop.drivemedical.com/ca/en/products/mobility/wheelchairs/standard-wheelchairs/cruiser-x4-wheelchair/p/CX416ADDA-ELR</t>
  </si>
  <si>
    <t>CX418ADDA-ELR</t>
  </si>
  <si>
    <t>https://shop.drivemedical.com/ca/en/products/mobility/wheelchairs/standard-wheelchairs/cruiser-x4-wheelchair/p/CX418ADDA-ELR</t>
  </si>
  <si>
    <t>STD22ECDFASF</t>
  </si>
  <si>
    <t>https://shop.drivemedical.com/ca/en/products/mobility/wheelchairs/bariatric-wheelchairs/bariatric-sentra-ec-heavy-duty-wheelchair/p/STD22ECDDA-SF</t>
  </si>
  <si>
    <t>STD24ECDFASF</t>
  </si>
  <si>
    <t>KGP-8012-2GR</t>
  </si>
  <si>
    <t>KGP-8014-2G</t>
  </si>
  <si>
    <t>SUPERTPL1616</t>
  </si>
  <si>
    <t>SUPERTPL1818</t>
  </si>
  <si>
    <t>SUPERTPL2018</t>
  </si>
  <si>
    <t>SUPERTPL2220</t>
  </si>
  <si>
    <t>TR39E-SV</t>
  </si>
  <si>
    <t>https://shop.drivemedical.com/ca/en/products/mobility/wheelchairs/transport-chairs/standard/steel-transport-chair/p/TR39E-SV</t>
  </si>
  <si>
    <t>https://shop.drivemedical.com/ca/en/products/inspired-by-drive/wheeled-mobility/wheelchair/wallaby-pediatric-wheelchair/p/3576-1</t>
  </si>
  <si>
    <t>CX416AFASFAT</t>
  </si>
  <si>
    <t>CX420AFASFAT</t>
  </si>
  <si>
    <t>MEDICAL EQUIPMENT FORMULARY
Medigas (Linde) North East</t>
  </si>
  <si>
    <t>https://shop.drivemedical.com/ca/en/products/bath-safety/bathroom-safety-accessories/bath-board-transfer-bench-with-handle/p/770-420</t>
  </si>
  <si>
    <t>https://permobilwebcdn.azureedge.net/media/ognl2vd3/roho_high-profile-single-compartment-cushion.pdf</t>
  </si>
  <si>
    <t>https://shop.drivemedical.com/ca/en/products/personal-care/daily-aids/assistance/adjustable-furniture-risers/p/6505-1</t>
  </si>
  <si>
    <t>https://5mindsmobility.com/wp-content/uploads/2021/10/5MM-Support-Surfaces-Catalogue-ENG-Oct2021.pdf</t>
  </si>
  <si>
    <t>13240*</t>
  </si>
  <si>
    <t>https://www.joerns.com/wp-content/uploads/2023/10/Joerns_HoyerSlingChart5.pdf</t>
  </si>
  <si>
    <t>https://shop.drivemedical.com/ca/en/products/patient-room/slings-%26-trapeze/slings/full-body-sling/p/13221M</t>
  </si>
  <si>
    <t>https://shop.drivemedical.com/ca/en/products/patient-room/slings-%26-trapeze/slings/divided-leg-sling/p/13262L</t>
  </si>
  <si>
    <t>13246 &amp; 13263E</t>
  </si>
  <si>
    <t>STDS1097</t>
  </si>
  <si>
    <t>RTL10266 with 
10266-4OX</t>
  </si>
  <si>
    <t>https://shop.drivemedical.com/ca/en/products/bath-safety/raised-toiletseats/preservetech-universal-raised-toilet-seat/p/5032-1</t>
  </si>
  <si>
    <t>RTL12607</t>
  </si>
  <si>
    <t>RTL12608</t>
  </si>
  <si>
    <t>https://shop.drivemedical.com/ca/en/products/mobility/walkers/bariatric/bariatric-aluminum-folding-walker--two-button/p/10220-1/downloadPdf</t>
  </si>
  <si>
    <t>https://shop.drivemedical.com/ca/en/products/inspired-by-drive/accessories/wheeled-mobility/elevating-legrests-for-wallaby/p/WB ELR/downloadPdf</t>
  </si>
  <si>
    <t>MLPTRBK16-P
MLPTRBK18-P
MLPTRBK20-P</t>
  </si>
  <si>
    <t>CX418AFASFAT</t>
  </si>
  <si>
    <t>https://shop.drivemedical.com/ca/en/products/mobility/wheelchairs/standard-wheelchairs/cruiser-x4-wheelchair/p/CX418ADDA-ELR/downloadPdf</t>
  </si>
  <si>
    <t>https://shop.drivemedical.com/ca/en/products/mobility/wheelchairs/standard-wheelchairs/cruiser-x4-wheelchair/p/CX420ADDA-ELR</t>
  </si>
  <si>
    <t>https://shop.drivemedical.com/ca/en/products/mobility/wheelchairs/bariatric-wheelchairs/bariatric-sentra-extra-heavy-duty-wheelchair/p/STD22DDA-ELR/downloadPdf</t>
  </si>
  <si>
    <t>https://shop.drivemedical.com/ca/en/products/mobility/wheelchairs/bariatric-wheelchairs/bariatric-sentra-extra-heavy-duty-wheelchair/p/STD24DDA-ELR/downloadPdf</t>
  </si>
  <si>
    <t>MEDICAL EQUIPMENT FORMULARY
Medigas (Linde) North West</t>
  </si>
  <si>
    <t>Component Item Code</t>
  </si>
  <si>
    <t xml:space="preserve">Tubing Aerosol 6 ft Corrugated (001400), EA </t>
  </si>
  <si>
    <t>PS4177</t>
  </si>
  <si>
    <t>Water, Distilled, 4 liter (158780), EA</t>
  </si>
  <si>
    <t>PS4393</t>
  </si>
  <si>
    <t>Tracheostomy Mask, with Snap, Adult (1075), EA</t>
  </si>
  <si>
    <t>PS4390</t>
  </si>
  <si>
    <t>Tracheostomy Mask Pediatric (HCS4621B) EA</t>
  </si>
  <si>
    <t>PS4392</t>
  </si>
  <si>
    <t>Yankauer Suction Handle with Bulb Tip, No Control Vent, Sterile (30-3064), EA</t>
  </si>
  <si>
    <t>PS4193</t>
  </si>
  <si>
    <t>Catheter, Suction, Coude Tip, Control Valve, 14FR (52-2014), EA</t>
  </si>
  <si>
    <t>PS4394</t>
  </si>
  <si>
    <t xml:space="preserve">Catheter, Suction, 12FR Coude Tip, Control Valve, Sterile, Disposable (52-2012), EA </t>
  </si>
  <si>
    <t>PS4189</t>
  </si>
  <si>
    <t>Catheter, Suction 10FR Straight 1cm Calibrated, Control Valve, Sterile, Disposable (50-1010), EA</t>
  </si>
  <si>
    <t>PS4191</t>
  </si>
  <si>
    <t>Catheter, Suction 8FR Straight 1cm Calibrated, Control Valve, Sterile, Disposable (50-1008), EA</t>
  </si>
  <si>
    <t>PS4192</t>
  </si>
  <si>
    <t>Connecting Tube, Suction, 1/4 X 72", Sterile, Disposable (70-8072), EA</t>
  </si>
  <si>
    <t>PS4190</t>
  </si>
  <si>
    <t>Rollator Type 2 Adjustable to 39 in Tall Weight Capacity 350lbs</t>
  </si>
  <si>
    <t>Rollator Type 3 Adjustable to 39 in Tall Folding Weight Capacity 350lbs</t>
  </si>
  <si>
    <t>Walker Wheel 5 in Fixed Pair Weight Capacity 350lbs</t>
  </si>
  <si>
    <t>Walker Wheel Auto-Stop 5 in, Pair</t>
  </si>
  <si>
    <t>Walker Type 1 Adult Folding Handle Height 32 in-39 in Weight Capacity 300lbs</t>
  </si>
  <si>
    <t>Walker Side/Hemi Handle Height 29.5 in-36.5 in Weight Capacity 300lbs</t>
  </si>
  <si>
    <t xml:space="preserve">Wheelchair 16 inx16 in Lightweight Basic </t>
  </si>
  <si>
    <t xml:space="preserve">Wheelchair 18 inx16 in Lightweight Basic </t>
  </si>
  <si>
    <t xml:space="preserve">Wheelchair 18 inx18 in Lightweight Basic </t>
  </si>
  <si>
    <t xml:space="preserve">Wheelchair 20 inx16 in Lightweight Basic </t>
  </si>
  <si>
    <t>Wheelchair Heavy Duty Basic 22 inx18 in</t>
  </si>
  <si>
    <t>Wheelchair Heavy Duty Basic 24 inx20 in</t>
  </si>
  <si>
    <t>Wheelchair, 12  in, Tilt</t>
  </si>
  <si>
    <t>Wheelchair, 14  in, Tilt</t>
  </si>
  <si>
    <t xml:space="preserve">Wheelchair, 16  in, Tilt </t>
  </si>
  <si>
    <t>Wheelchair, 18  in, Tilt</t>
  </si>
  <si>
    <t>Wheelchair, 20  in, Tilt</t>
  </si>
  <si>
    <t>Wheelchair 19 in Transport Basic</t>
  </si>
  <si>
    <t xml:space="preserve">Wheelchair 12 inx12 in Lightweight Folding with Removable Leg Rests and Removable Arm Rests </t>
  </si>
  <si>
    <t>Wheelchair 14 inx14 in Lightweight Folding with Removable Leg Rests and Removable Arm Rests</t>
  </si>
  <si>
    <t>Wheelchair 12 inx12 in Reclining Lightweight Folding with Removable Leg Rests and Removable Arm Rests</t>
  </si>
  <si>
    <t>Wheelchair 14 inx14 in Reclining Lightweight Folding with Removable Leg Rests and Removable Arm Rests</t>
  </si>
  <si>
    <t>Wheelchair Hemi Height 12  in</t>
  </si>
  <si>
    <t>Wheelchair Hemi Height 14  in</t>
  </si>
  <si>
    <t>Wheelchair Hemi Height 16  in</t>
  </si>
  <si>
    <t>Wheelchair Hemi Height 18  in</t>
  </si>
  <si>
    <t>Wheelchair Hemi Height 20  in</t>
  </si>
  <si>
    <t>Leg Rests, Elevating, Pediatric (for 12 and 14  in wheelchairs)</t>
  </si>
  <si>
    <t>Leg Rests, Elevating, Adult (for 16 and 20  in wheelchairs)</t>
  </si>
  <si>
    <t>Adjustable Tension Wheelchair Back 16 in-20 in Weight Capacity 350lbs</t>
  </si>
  <si>
    <t>Amputee Board 16  in</t>
  </si>
  <si>
    <t>Amputee Board 18  in</t>
  </si>
  <si>
    <t>Transfer Disc 15 in</t>
  </si>
  <si>
    <t>Therapeutic Surface Reactive Non-Powered Air Overlay Section 19 inx34 inx3.25 in</t>
  </si>
  <si>
    <t>Toilet Seat 3.5 in Elevator, Regular</t>
  </si>
  <si>
    <t>Toilet Seat 3.5 in Elevator, Elongated</t>
  </si>
  <si>
    <t>Connector Tube 4.5  in for PE8161</t>
  </si>
  <si>
    <t>16C011</t>
  </si>
  <si>
    <t>HPL700</t>
  </si>
  <si>
    <t>39001099AL</t>
  </si>
  <si>
    <t>Quick Mover</t>
  </si>
  <si>
    <t>15005LP</t>
  </si>
  <si>
    <t>705-520</t>
  </si>
  <si>
    <t>705-530</t>
  </si>
  <si>
    <t>Gomco 270</t>
  </si>
  <si>
    <t>PM-1906</t>
  </si>
  <si>
    <t>TUBE</t>
  </si>
  <si>
    <t>Full Tray</t>
  </si>
  <si>
    <t>Half tray</t>
  </si>
  <si>
    <t>Otter</t>
  </si>
  <si>
    <t>STEVENS</t>
  </si>
  <si>
    <t>CANADIAN HOSPITAL SPECIALTIES</t>
  </si>
  <si>
    <t>FG880101-61</t>
  </si>
  <si>
    <t>WB1200-2GFR &amp; L412DDA-SF</t>
  </si>
  <si>
    <t>PSPB-S &amp; STP-AK</t>
  </si>
  <si>
    <t>RTL6292</t>
  </si>
  <si>
    <t>ATL3580 &amp; ATLHYPUMP</t>
  </si>
  <si>
    <t>ATL4280 &amp; ATLHYPUMP</t>
  </si>
  <si>
    <t>10118SV</t>
  </si>
  <si>
    <t>STD26ECDFA</t>
  </si>
  <si>
    <t>6292*</t>
  </si>
  <si>
    <t>2000L</t>
  </si>
  <si>
    <t>1075</t>
  </si>
  <si>
    <t>1076</t>
  </si>
  <si>
    <t>GOMCO</t>
  </si>
  <si>
    <t>AHIP002002</t>
  </si>
  <si>
    <t>Walker Wheel 5 in Swivel Pair Weight Capacity 350lbs</t>
  </si>
  <si>
    <t>Wheelchair Tilt Bariatric</t>
  </si>
  <si>
    <r>
      <t>Therapeutic Surface - Levelling Pad</t>
    </r>
    <r>
      <rPr>
        <strike/>
        <sz val="12"/>
        <color theme="1"/>
        <rFont val="Calibri"/>
        <family val="2"/>
        <scheme val="minor"/>
      </rPr>
      <t>s</t>
    </r>
    <r>
      <rPr>
        <sz val="12"/>
        <color theme="1"/>
        <rFont val="Calibri"/>
        <family val="2"/>
        <scheme val="minor"/>
      </rPr>
      <t xml:space="preserve"> Foam Insert </t>
    </r>
  </si>
  <si>
    <r>
      <t>Falls Mat</t>
    </r>
    <r>
      <rPr>
        <strike/>
        <sz val="12"/>
        <color theme="1"/>
        <rFont val="Calibri"/>
        <family val="2"/>
        <scheme val="minor"/>
      </rPr>
      <t>s</t>
    </r>
  </si>
  <si>
    <t>CC</t>
  </si>
  <si>
    <t>PT</t>
  </si>
  <si>
    <t>OT</t>
  </si>
  <si>
    <t>Nurse</t>
  </si>
  <si>
    <t>RT</t>
  </si>
  <si>
    <t>RD</t>
  </si>
  <si>
    <t>X</t>
  </si>
  <si>
    <t>The Medical Equipment Formulary identifies an "X" next to the professional(s) who are authorized to order equipment on behalf of patients at Ontario Health atHome</t>
  </si>
  <si>
    <t>Equipment Ordering Guide by Professional Service Provider and Care Coordinators</t>
  </si>
  <si>
    <t>Professionals have different skill levels and experience and are expected to seek guidance from their supervisors including further training if necessary, if unsure or unfamiliar with equipment before ordering.</t>
  </si>
  <si>
    <t>In certain areas where professional resources are limited, some professionals may order equipment outside of our normal list with necessary clinical supports in alignment with local process. It is understood that this is not an expectation of professionals in other areas.</t>
  </si>
  <si>
    <t>REGION</t>
  </si>
  <si>
    <t>VENDOR</t>
  </si>
  <si>
    <t>CITY</t>
  </si>
  <si>
    <t>ADDRESS</t>
  </si>
  <si>
    <t>LOCATION TYPE</t>
  </si>
  <si>
    <t>NOTES</t>
  </si>
  <si>
    <t>SE</t>
  </si>
  <si>
    <t>OMS</t>
  </si>
  <si>
    <t>Kingston</t>
  </si>
  <si>
    <t>Storefront</t>
  </si>
  <si>
    <t>NE</t>
  </si>
  <si>
    <t>Medigas</t>
  </si>
  <si>
    <t>Sudbury</t>
  </si>
  <si>
    <t>1560 Lasalle Blvd, Unit A 
Sudbury, ON P3A 1Z7
1-888-885-7046</t>
  </si>
  <si>
    <t>Mon-Fri, 8am-5pm
2 hours notice required
Check list of items available for pick up</t>
  </si>
  <si>
    <t>North Bay</t>
  </si>
  <si>
    <t>Sault Ste. Marie</t>
  </si>
  <si>
    <t>Timmins</t>
  </si>
  <si>
    <t>100 Waterloo Rd, Unit 7
Timmins, ON P4N 4X5
1-888-885-7046</t>
  </si>
  <si>
    <t>NW</t>
  </si>
  <si>
    <t>Thunder Bay</t>
  </si>
  <si>
    <t>290 Water St,
Thunder Bay, ON P7B 6P6
1-888-885-7046</t>
  </si>
  <si>
    <t>Mon-Fri, 8am-5pm
Order must be received by 2pm
Check list of items available for pick up</t>
  </si>
  <si>
    <t>Dryden</t>
  </si>
  <si>
    <t>66 Keith Ave., Unit 3
Dryden ON  P8N 3K8
1-888-885-7046</t>
  </si>
  <si>
    <t>Warehouse</t>
  </si>
  <si>
    <t>Call first to schedule
Order must be received by 2pm
Check list of items available for pick up</t>
  </si>
  <si>
    <t>631 Fortune Crescent, 
Unit 7
Kingston, ON K7P 0L5
Tel: 613.384.3914</t>
  </si>
  <si>
    <t>100 Golf Club Road, 
Unit B
North Bay, ON P1B 8X7
1-888-885-7046</t>
  </si>
  <si>
    <t>51 Great Northern Road, Unit 1
Sault Ste. Marie, 
ON P6B 4Y7 
1-888-885-7046</t>
  </si>
  <si>
    <t>MEDICAL EQUIPMENT
DEPOT LIST</t>
  </si>
  <si>
    <t>No</t>
  </si>
  <si>
    <t>Yes</t>
  </si>
  <si>
    <t>Approved for Pick-up At Depot?</t>
  </si>
  <si>
    <t>List of locations for patient/caregiver pick-up of equipment at the beginning of the rental period if needed in limited circumstances.  When the rental period ends, the vendor will coordinate recovery of equipment from the service delivery location. Eligible equipment available for pick up is identified on the provincial Medical Equipment Formulary list.</t>
  </si>
  <si>
    <r>
      <t>NOTE:</t>
    </r>
    <r>
      <rPr>
        <sz val="12"/>
        <color rgb="FF000000"/>
        <rFont val="Calibri"/>
        <family val="2"/>
        <scheme val="minor"/>
      </rPr>
      <t xml:space="preserve"> In certain circumstances Care Coordinators will process equipment orders based on recommendations from other professionals (e.g. OT in hospital).  If the professional identified in the Medical Equipment Formulary provides the equipment recommendation to the Care Coordinator, the Care Coordinator is now authorized to place the equipment order, even if an "X" is not identified under the "CC" column</t>
    </r>
  </si>
  <si>
    <t>Refer to local Vendor Equipment Catalogue for details and specifications for each of the Medical Equipment Formulary items</t>
  </si>
  <si>
    <t>Therapeutic Surface Reactive Non-Powered Air Overlay Section 19in x 34in x 3.25 in</t>
  </si>
  <si>
    <t>Therapeutic Surface Reactive Non-Powered Air Overlay Section 19in x 34in x 3.25in</t>
  </si>
  <si>
    <t>Walker Glides, Pair</t>
  </si>
  <si>
    <t xml:space="preserve">Electric Lift Sit to Stand with Sling </t>
  </si>
  <si>
    <t>Raised Blocks with Universal Holes, Pair</t>
  </si>
  <si>
    <t>Bed Rails Partial Hospital Bed, Pair</t>
  </si>
  <si>
    <t>Bed Rails Partial Hospital Bed Bariatric, Pair</t>
  </si>
  <si>
    <t>Bed Assist Rail 3 Position for Electric Hospital Bed, Each</t>
  </si>
  <si>
    <t xml:space="preserve">Bed Assist Rail 3 Position for Electric Hospital Bed, Each </t>
  </si>
  <si>
    <t xml:space="preserve">Bed Assist M-Rail Handrail Weight Capacity 300lb, Each </t>
  </si>
  <si>
    <t>Bed Assist M-Rail Handrail Weight Capacity 300lb, Each</t>
  </si>
  <si>
    <t>Daily, 9am-5pm
1 hour notice required
On weekends, ring bell at door beside storefront.  Check list of items available for pick up</t>
  </si>
  <si>
    <t>Medigas NE South</t>
  </si>
  <si>
    <t xml:space="preserve">Medigas NE South </t>
  </si>
  <si>
    <t xml:space="preserve">Medigas NE West </t>
  </si>
  <si>
    <t xml:space="preserve">Drive Medical Cushion Pressure Redistribution Surface Chair Air 16x16in </t>
  </si>
  <si>
    <t xml:space="preserve">Drive Medical Cushion Pressure Redistribution Surface Chair Air 18x16in </t>
  </si>
  <si>
    <t>Drive Medical Cushion Pressure Redistribution Surface Chair Air 18x18in</t>
  </si>
  <si>
    <t>Drive Medical Cushion Pressure Redistribution Surface Chair Air 20x16in</t>
  </si>
  <si>
    <t>Drive Medical Cushion Pressure Redistribution Surface Chair Air 22x18in</t>
  </si>
  <si>
    <t>PE8183</t>
  </si>
  <si>
    <t>PE8184</t>
  </si>
  <si>
    <t>PE8185</t>
  </si>
  <si>
    <t>PE8186</t>
  </si>
  <si>
    <t>PE8187</t>
  </si>
  <si>
    <t>PE8188</t>
  </si>
  <si>
    <t>PE8189</t>
  </si>
  <si>
    <t>PE8190</t>
  </si>
  <si>
    <t>PE8191</t>
  </si>
  <si>
    <t>PE8192</t>
  </si>
  <si>
    <t>PE8193</t>
  </si>
  <si>
    <t>PE8194</t>
  </si>
  <si>
    <t>PE8195</t>
  </si>
  <si>
    <t>PE8196</t>
  </si>
  <si>
    <t>PE8197</t>
  </si>
  <si>
    <t>PE8198</t>
  </si>
  <si>
    <t>PE8199</t>
  </si>
  <si>
    <t>PE8200</t>
  </si>
  <si>
    <t>PE8201</t>
  </si>
  <si>
    <t>PE8202</t>
  </si>
  <si>
    <t>PE8203</t>
  </si>
  <si>
    <t>PE8204</t>
  </si>
  <si>
    <t>PE8205</t>
  </si>
  <si>
    <t>PE8206</t>
  </si>
  <si>
    <t>PE8207</t>
  </si>
  <si>
    <t>PE8208</t>
  </si>
  <si>
    <t>PE8209</t>
  </si>
  <si>
    <t>DOMUS 4 Permobil Mattress, Active multi-zone alternating air pressure</t>
  </si>
  <si>
    <t>Tilt Wheelchair Elevating Leg Rest LEFT</t>
  </si>
  <si>
    <t>Tilt Wheelchair Elevating Leg Rest RIGHT</t>
  </si>
  <si>
    <t>Raised Toilet Seat, 2"</t>
  </si>
  <si>
    <t>Bath Chair with Back and Arms</t>
  </si>
  <si>
    <t>Wheelchair 17 in Transport Basic</t>
  </si>
  <si>
    <t>Slings for electric sit to stand lift: M, 30" Length</t>
  </si>
  <si>
    <t>Slings for electric sit to stand lift: L,  36" Length</t>
  </si>
  <si>
    <t>Slings for electric sit to stand lift: XL, 58" Length</t>
  </si>
  <si>
    <t>Cushion Pressure Redistribution Surface Chair Foam 20" x 18" for Tilt wheelchair</t>
  </si>
  <si>
    <t>Overlay Base with Nylon Cover  for Roho, 3" thick,  36” x 80” (for use with PE8123 + PE8124)</t>
  </si>
  <si>
    <t>Over the toilet commode fixed arms, bariatric</t>
  </si>
  <si>
    <t>ROHO Low Profile 2in Cushion Chair Air 12x12in</t>
  </si>
  <si>
    <t>ROHO Low Profile 2in Cushion Air 14x14in</t>
  </si>
  <si>
    <t>ROHO Low Profile 2in Cushion Air 16x16in</t>
  </si>
  <si>
    <t>ROHO Low Profile 2in Cushion 18x16in</t>
  </si>
  <si>
    <t>ROHO Low Profile 2in Cushion 18x18in</t>
  </si>
  <si>
    <t>ROHO Low Profile 2in Cushion 20x16in</t>
  </si>
  <si>
    <t>ROHO Low Profile 2in Cushion 22x18in</t>
  </si>
  <si>
    <t>ROHO Low Profile 2in Cushion Air 24x20in</t>
  </si>
  <si>
    <t>ROHO High Profile 4in Cushion Chair Air 12x12in</t>
  </si>
  <si>
    <t>ROHO High Profile 4in Cushion Air 14x14in</t>
  </si>
  <si>
    <t>ROHO High Profile 4in Cushion Air 16x16in</t>
  </si>
  <si>
    <t>ROHO High Profile 4in Cushion 18x16in</t>
  </si>
  <si>
    <t>ROHO High Profile 4in Cushion 18x18in</t>
  </si>
  <si>
    <t>ROHO High Profile 4in Cushion 20x16in</t>
  </si>
  <si>
    <t>ROHO High Profile 4in Cushion 22x18in</t>
  </si>
  <si>
    <t>Domus 4</t>
  </si>
  <si>
    <t>MAPE1L</t>
  </si>
  <si>
    <t>MAPE1R</t>
  </si>
  <si>
    <t>12445KD</t>
  </si>
  <si>
    <t>ATC17</t>
  </si>
  <si>
    <t>13263E</t>
  </si>
  <si>
    <t>13263F</t>
  </si>
  <si>
    <t>13263H</t>
  </si>
  <si>
    <t>UL3680</t>
  </si>
  <si>
    <t>11117N</t>
  </si>
  <si>
    <t>1R66LPC</t>
  </si>
  <si>
    <t>1R88LPC</t>
  </si>
  <si>
    <t>1R99LPC</t>
  </si>
  <si>
    <t>1R109LPC</t>
  </si>
  <si>
    <t>1R1010LPC</t>
  </si>
  <si>
    <t>1R119LPC</t>
  </si>
  <si>
    <t>1R1210LPCCUST</t>
  </si>
  <si>
    <t>1R1311LPCCUST</t>
  </si>
  <si>
    <t>1R99C</t>
  </si>
  <si>
    <t>1R109C</t>
  </si>
  <si>
    <t>1R1010C</t>
  </si>
  <si>
    <t>1R119C</t>
  </si>
  <si>
    <t>1R1210CCUST</t>
  </si>
  <si>
    <t>Walker Type 1 Junior Folding Handle Height 25 in-32 in</t>
  </si>
  <si>
    <t xml:space="preserve">ROHO High Profile Cushion Pressure Redistribution Surface Air 12x12in </t>
  </si>
  <si>
    <t xml:space="preserve">ROHO High Profile Cushion Pressure Redistribution Surface Air 14x14in </t>
  </si>
  <si>
    <t xml:space="preserve">Drive Medical Cushion Pressure Redistribution Surface Air 16x16in </t>
  </si>
  <si>
    <t xml:space="preserve">Drive Medical Cushion Pressure Redistribution Surface Air 18x16in </t>
  </si>
  <si>
    <t>Drive Medical Cushion Pressure Redistribution Surface Air 18x18in</t>
  </si>
  <si>
    <t>Drive Medical Cushion Pressure Redistribution Surface Air 20x16in</t>
  </si>
  <si>
    <t>Drive Medical Cushion Pressure Redistribution Surface Air 22x18in</t>
  </si>
  <si>
    <t>ROHO High Profile Cushion Pressure Redistribution Surface Air 24x20in</t>
  </si>
  <si>
    <t>RTL12505</t>
  </si>
  <si>
    <t>700-841</t>
  </si>
  <si>
    <t>GHD1820</t>
  </si>
  <si>
    <t>BSB31C</t>
  </si>
  <si>
    <t>DOMUS43680</t>
  </si>
  <si>
    <t>R131</t>
  </si>
  <si>
    <t>Cushion Pressure Redistribution Surface Foam 20" x 18" for Tilt wheelchair</t>
  </si>
  <si>
    <t>M8070</t>
  </si>
  <si>
    <t>11117N-1</t>
  </si>
  <si>
    <t>ROHO Low Profile 2in Cushion Air 12x12in</t>
  </si>
  <si>
    <t xml:space="preserve">1R66LPC / 1R77LPC </t>
  </si>
  <si>
    <t xml:space="preserve">1R88LPC    </t>
  </si>
  <si>
    <t xml:space="preserve">1R99LPC </t>
  </si>
  <si>
    <t xml:space="preserve">1R109LPC </t>
  </si>
  <si>
    <t xml:space="preserve">1R1210LPCCUST / 1R1210LPC </t>
  </si>
  <si>
    <t>1R1311LPCCUST/ 1R1411LPC</t>
  </si>
  <si>
    <t xml:space="preserve">1R1010C </t>
  </si>
  <si>
    <t xml:space="preserve">1R1210CCUST / 1R1310C </t>
  </si>
  <si>
    <t>MEDICAL EQUIPMENT FORMULARY</t>
  </si>
  <si>
    <t>Version 26-007, Effective August 18, 2026</t>
  </si>
  <si>
    <t>PE8211</t>
  </si>
  <si>
    <t>Sit to Stand Manual Lift, for Patients over 5'8" only, (NTB2000-CA), EA</t>
  </si>
  <si>
    <t>Component Item Description in Kit</t>
  </si>
  <si>
    <t>NTB2000-CA</t>
  </si>
  <si>
    <t>Quantity of Item in Kit</t>
  </si>
  <si>
    <t>Kit Description</t>
  </si>
  <si>
    <t>Equipment Supply Kits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20" x14ac:knownFonts="1">
    <font>
      <sz val="11"/>
      <color theme="1"/>
      <name val="Calibri"/>
      <family val="2"/>
      <scheme val="minor"/>
    </font>
    <font>
      <b/>
      <sz val="16"/>
      <color theme="0"/>
      <name val="Calibri"/>
      <family val="2"/>
      <scheme val="minor"/>
    </font>
    <font>
      <u/>
      <sz val="11"/>
      <color theme="10"/>
      <name val="Calibri"/>
      <family val="2"/>
      <scheme val="minor"/>
    </font>
    <font>
      <sz val="12"/>
      <color rgb="FF000000"/>
      <name val="Calibri"/>
      <family val="2"/>
    </font>
    <font>
      <sz val="12"/>
      <color theme="1"/>
      <name val="Calibri"/>
      <family val="2"/>
      <scheme val="minor"/>
    </font>
    <font>
      <u/>
      <sz val="12"/>
      <color theme="10"/>
      <name val="Calibri"/>
      <family val="2"/>
      <scheme val="minor"/>
    </font>
    <font>
      <sz val="12"/>
      <name val="Calibri"/>
      <family val="2"/>
      <scheme val="minor"/>
    </font>
    <font>
      <sz val="16"/>
      <color theme="1"/>
      <name val="Calibri"/>
      <family val="2"/>
      <scheme val="minor"/>
    </font>
    <font>
      <b/>
      <sz val="28"/>
      <color theme="1"/>
      <name val="Calibri"/>
      <family val="2"/>
      <scheme val="minor"/>
    </font>
    <font>
      <strike/>
      <sz val="12"/>
      <color rgb="FFFF0000"/>
      <name val="Calibri"/>
      <family val="2"/>
      <scheme val="minor"/>
    </font>
    <font>
      <strike/>
      <u/>
      <sz val="12"/>
      <color rgb="FFFF0000"/>
      <name val="Calibri"/>
      <family val="2"/>
      <scheme val="minor"/>
    </font>
    <font>
      <sz val="12"/>
      <color rgb="FF000000"/>
      <name val="Calibri"/>
      <family val="2"/>
      <scheme val="minor"/>
    </font>
    <font>
      <strike/>
      <sz val="12"/>
      <color theme="1"/>
      <name val="Calibri"/>
      <family val="2"/>
      <scheme val="minor"/>
    </font>
    <font>
      <b/>
      <sz val="14"/>
      <color rgb="FF000000"/>
      <name val="Calibri"/>
      <family val="2"/>
      <scheme val="minor"/>
    </font>
    <font>
      <sz val="12"/>
      <color rgb="FFFF0000"/>
      <name val="Calibri"/>
      <family val="2"/>
      <scheme val="minor"/>
    </font>
    <font>
      <b/>
      <sz val="11"/>
      <color theme="0"/>
      <name val="Calibri"/>
      <family val="2"/>
      <scheme val="minor"/>
    </font>
    <font>
      <sz val="11"/>
      <name val="Calibri"/>
      <family val="2"/>
      <scheme val="minor"/>
    </font>
    <font>
      <b/>
      <sz val="18"/>
      <color theme="1"/>
      <name val="Calibri"/>
      <family val="2"/>
      <scheme val="minor"/>
    </font>
    <font>
      <i/>
      <sz val="11"/>
      <color theme="1"/>
      <name val="Calibri"/>
      <family val="2"/>
      <scheme val="minor"/>
    </font>
    <font>
      <b/>
      <sz val="12"/>
      <color theme="1"/>
      <name val="Calibri"/>
      <family val="2"/>
      <scheme val="minor"/>
    </font>
  </fonts>
  <fills count="5">
    <fill>
      <patternFill patternType="none"/>
    </fill>
    <fill>
      <patternFill patternType="gray125"/>
    </fill>
    <fill>
      <patternFill patternType="solid">
        <fgColor rgb="FF049FDC"/>
        <bgColor indexed="64"/>
      </patternFill>
    </fill>
    <fill>
      <patternFill patternType="solid">
        <fgColor theme="0"/>
        <bgColor indexed="64"/>
      </patternFill>
    </fill>
    <fill>
      <patternFill patternType="solid">
        <fgColor rgb="FF049FDC"/>
        <bgColor rgb="FF000000"/>
      </patternFill>
    </fill>
  </fills>
  <borders count="24">
    <border>
      <left/>
      <right/>
      <top/>
      <bottom/>
      <diagonal/>
    </border>
    <border>
      <left style="thin">
        <color auto="1"/>
      </left>
      <right style="thin">
        <color auto="1"/>
      </right>
      <top style="thin">
        <color auto="1"/>
      </top>
      <bottom style="thin">
        <color indexed="64"/>
      </bottom>
      <diagonal/>
    </border>
    <border>
      <left style="thin">
        <color auto="1"/>
      </left>
      <right style="thin">
        <color auto="1"/>
      </right>
      <top/>
      <bottom style="thin">
        <color indexed="64"/>
      </bottom>
      <diagonal/>
    </border>
    <border>
      <left style="thin">
        <color auto="1"/>
      </left>
      <right/>
      <top/>
      <bottom style="thin">
        <color indexed="64"/>
      </bottom>
      <diagonal/>
    </border>
    <border>
      <left style="thin">
        <color auto="1"/>
      </left>
      <right/>
      <top style="thin">
        <color auto="1"/>
      </top>
      <bottom style="thin">
        <color indexed="64"/>
      </bottom>
      <diagonal/>
    </border>
    <border>
      <left/>
      <right/>
      <top/>
      <bottom style="thin">
        <color auto="1"/>
      </bottom>
      <diagonal/>
    </border>
    <border>
      <left style="medium">
        <color indexed="64"/>
      </left>
      <right style="medium">
        <color indexed="64"/>
      </right>
      <top style="thin">
        <color indexed="64"/>
      </top>
      <bottom style="thin">
        <color indexed="64"/>
      </bottom>
      <diagonal/>
    </border>
    <border>
      <left style="thin">
        <color auto="1"/>
      </left>
      <right style="thin">
        <color auto="1"/>
      </right>
      <top style="thin">
        <color auto="1"/>
      </top>
      <bottom/>
      <diagonal/>
    </border>
    <border>
      <left style="thin">
        <color auto="1"/>
      </left>
      <right style="thin">
        <color auto="1"/>
      </right>
      <top/>
      <bottom/>
      <diagonal/>
    </border>
    <border>
      <left/>
      <right style="thin">
        <color indexed="64"/>
      </right>
      <top/>
      <bottom style="thin">
        <color auto="1"/>
      </bottom>
      <diagonal/>
    </border>
    <border>
      <left/>
      <right style="thin">
        <color indexed="64"/>
      </right>
      <top/>
      <bottom/>
      <diagonal/>
    </border>
    <border>
      <left style="medium">
        <color indexed="64"/>
      </left>
      <right style="thin">
        <color auto="1"/>
      </right>
      <top style="medium">
        <color indexed="64"/>
      </top>
      <bottom style="medium">
        <color indexed="64"/>
      </bottom>
      <diagonal/>
    </border>
    <border>
      <left style="thin">
        <color auto="1"/>
      </left>
      <right style="thin">
        <color auto="1"/>
      </right>
      <top style="medium">
        <color indexed="64"/>
      </top>
      <bottom style="medium">
        <color indexed="64"/>
      </bottom>
      <diagonal/>
    </border>
    <border>
      <left style="thin">
        <color auto="1"/>
      </left>
      <right style="medium">
        <color indexed="64"/>
      </right>
      <top style="medium">
        <color indexed="64"/>
      </top>
      <bottom style="medium">
        <color indexed="64"/>
      </bottom>
      <diagonal/>
    </border>
    <border>
      <left style="medium">
        <color indexed="64"/>
      </left>
      <right style="thin">
        <color auto="1"/>
      </right>
      <top style="medium">
        <color indexed="64"/>
      </top>
      <bottom/>
      <diagonal/>
    </border>
    <border>
      <left style="thin">
        <color auto="1"/>
      </left>
      <right style="thin">
        <color auto="1"/>
      </right>
      <top style="medium">
        <color indexed="64"/>
      </top>
      <bottom/>
      <diagonal/>
    </border>
    <border>
      <left style="thin">
        <color auto="1"/>
      </left>
      <right style="thin">
        <color auto="1"/>
      </right>
      <top style="medium">
        <color indexed="64"/>
      </top>
      <bottom style="thin">
        <color indexed="64"/>
      </bottom>
      <diagonal/>
    </border>
    <border>
      <left style="thin">
        <color auto="1"/>
      </left>
      <right style="medium">
        <color indexed="64"/>
      </right>
      <top style="medium">
        <color indexed="64"/>
      </top>
      <bottom style="thin">
        <color indexed="64"/>
      </bottom>
      <diagonal/>
    </border>
    <border>
      <left style="medium">
        <color indexed="64"/>
      </left>
      <right style="thin">
        <color auto="1"/>
      </right>
      <top/>
      <bottom/>
      <diagonal/>
    </border>
    <border>
      <left style="thin">
        <color auto="1"/>
      </left>
      <right style="medium">
        <color indexed="64"/>
      </right>
      <top style="thin">
        <color auto="1"/>
      </top>
      <bottom style="thin">
        <color indexed="64"/>
      </bottom>
      <diagonal/>
    </border>
    <border>
      <left style="medium">
        <color indexed="64"/>
      </left>
      <right style="thin">
        <color auto="1"/>
      </right>
      <top/>
      <bottom style="medium">
        <color indexed="64"/>
      </bottom>
      <diagonal/>
    </border>
    <border>
      <left style="thin">
        <color auto="1"/>
      </left>
      <right style="thin">
        <color auto="1"/>
      </right>
      <top/>
      <bottom style="medium">
        <color indexed="64"/>
      </bottom>
      <diagonal/>
    </border>
    <border>
      <left style="thin">
        <color auto="1"/>
      </left>
      <right style="thin">
        <color auto="1"/>
      </right>
      <top style="thin">
        <color auto="1"/>
      </top>
      <bottom style="medium">
        <color indexed="64"/>
      </bottom>
      <diagonal/>
    </border>
    <border>
      <left style="thin">
        <color auto="1"/>
      </left>
      <right style="medium">
        <color indexed="64"/>
      </right>
      <top style="thin">
        <color auto="1"/>
      </top>
      <bottom style="medium">
        <color indexed="64"/>
      </bottom>
      <diagonal/>
    </border>
  </borders>
  <cellStyleXfs count="2">
    <xf numFmtId="0" fontId="0" fillId="0" borderId="0"/>
    <xf numFmtId="0" fontId="2" fillId="0" borderId="0" applyNumberFormat="0" applyFill="0" applyBorder="0" applyAlignment="0" applyProtection="0"/>
  </cellStyleXfs>
  <cellXfs count="93">
    <xf numFmtId="0" fontId="0" fillId="0" borderId="0" xfId="0"/>
    <xf numFmtId="0" fontId="1" fillId="2" borderId="1" xfId="0" applyFont="1" applyFill="1" applyBorder="1" applyAlignment="1">
      <alignment horizontal="center" vertical="center" wrapText="1"/>
    </xf>
    <xf numFmtId="0" fontId="7" fillId="0" borderId="0" xfId="0" applyFont="1" applyAlignment="1">
      <alignment horizontal="center" vertical="center" wrapText="1"/>
    </xf>
    <xf numFmtId="0" fontId="4" fillId="0" borderId="0" xfId="0" applyFont="1" applyAlignment="1">
      <alignment vertical="top" wrapText="1"/>
    </xf>
    <xf numFmtId="0" fontId="4" fillId="0" borderId="0" xfId="0" applyFont="1" applyAlignment="1">
      <alignment horizontal="left" vertical="top" wrapText="1"/>
    </xf>
    <xf numFmtId="0" fontId="0" fillId="0" borderId="0" xfId="0" applyAlignment="1">
      <alignment vertical="top"/>
    </xf>
    <xf numFmtId="0" fontId="13" fillId="0" borderId="0" xfId="0" applyFont="1"/>
    <xf numFmtId="0" fontId="14" fillId="0" borderId="0" xfId="0" applyFont="1" applyAlignment="1">
      <alignment wrapText="1"/>
    </xf>
    <xf numFmtId="0" fontId="11" fillId="0" borderId="0" xfId="0" applyFont="1" applyAlignment="1">
      <alignment wrapText="1"/>
    </xf>
    <xf numFmtId="0" fontId="4" fillId="0" borderId="0" xfId="0" applyFont="1" applyAlignment="1">
      <alignment horizontal="center" vertical="top" wrapText="1"/>
    </xf>
    <xf numFmtId="0" fontId="4" fillId="0" borderId="10" xfId="0" applyFont="1" applyBorder="1" applyAlignment="1">
      <alignment horizontal="center" vertical="top" wrapText="1"/>
    </xf>
    <xf numFmtId="0" fontId="0" fillId="0" borderId="0" xfId="0" applyAlignment="1">
      <alignment vertical="center"/>
    </xf>
    <xf numFmtId="0" fontId="0" fillId="0" borderId="0" xfId="0" applyAlignment="1">
      <alignment vertical="center" wrapText="1"/>
    </xf>
    <xf numFmtId="0" fontId="0" fillId="0" borderId="0" xfId="0" applyAlignment="1">
      <alignment horizontal="center" vertical="center" wrapText="1"/>
    </xf>
    <xf numFmtId="0" fontId="8" fillId="0" borderId="0" xfId="0" applyFont="1" applyAlignment="1">
      <alignment vertical="top" wrapText="1"/>
    </xf>
    <xf numFmtId="0" fontId="4" fillId="0" borderId="1" xfId="0" applyFont="1" applyBorder="1" applyAlignment="1" applyProtection="1">
      <alignment horizontal="left" vertical="top" wrapText="1"/>
      <protection hidden="1"/>
    </xf>
    <xf numFmtId="0" fontId="11" fillId="0" borderId="3" xfId="0" applyFont="1" applyBorder="1" applyAlignment="1" applyProtection="1">
      <alignment vertical="top" wrapText="1"/>
      <protection hidden="1"/>
    </xf>
    <xf numFmtId="0" fontId="4" fillId="0" borderId="1" xfId="0" applyFont="1" applyBorder="1" applyAlignment="1" applyProtection="1">
      <alignment horizontal="center" vertical="top" wrapText="1"/>
      <protection hidden="1"/>
    </xf>
    <xf numFmtId="0" fontId="11" fillId="0" borderId="4" xfId="0" applyFont="1" applyBorder="1" applyAlignment="1" applyProtection="1">
      <alignment vertical="top" wrapText="1"/>
      <protection hidden="1"/>
    </xf>
    <xf numFmtId="0" fontId="4" fillId="0" borderId="2" xfId="0" applyFont="1" applyBorder="1" applyAlignment="1" applyProtection="1">
      <alignment horizontal="left" vertical="top" wrapText="1"/>
      <protection hidden="1"/>
    </xf>
    <xf numFmtId="0" fontId="6" fillId="0" borderId="1" xfId="0" applyFont="1" applyBorder="1" applyAlignment="1" applyProtection="1">
      <alignment horizontal="left" vertical="top" wrapText="1"/>
      <protection hidden="1"/>
    </xf>
    <xf numFmtId="0" fontId="11" fillId="0" borderId="4" xfId="0" applyFont="1" applyBorder="1" applyAlignment="1" applyProtection="1">
      <alignment horizontal="left" vertical="top" wrapText="1"/>
      <protection hidden="1"/>
    </xf>
    <xf numFmtId="0" fontId="4" fillId="0" borderId="1" xfId="0" applyFont="1" applyBorder="1" applyAlignment="1" applyProtection="1">
      <alignment vertical="top" wrapText="1"/>
      <protection hidden="1"/>
    </xf>
    <xf numFmtId="0" fontId="6" fillId="0" borderId="4" xfId="0" applyFont="1" applyBorder="1" applyAlignment="1" applyProtection="1">
      <alignment vertical="top" wrapText="1"/>
      <protection hidden="1"/>
    </xf>
    <xf numFmtId="0" fontId="6" fillId="0" borderId="1" xfId="0" applyFont="1" applyBorder="1" applyAlignment="1" applyProtection="1">
      <alignment vertical="top"/>
      <protection hidden="1"/>
    </xf>
    <xf numFmtId="0" fontId="1" fillId="2" borderId="1" xfId="0" applyFont="1" applyFill="1" applyBorder="1" applyAlignment="1" applyProtection="1">
      <alignment horizontal="center" vertical="center" wrapText="1"/>
      <protection hidden="1"/>
    </xf>
    <xf numFmtId="0" fontId="6" fillId="3" borderId="1" xfId="0" applyFont="1" applyFill="1" applyBorder="1" applyAlignment="1" applyProtection="1">
      <alignment vertical="top"/>
      <protection hidden="1"/>
    </xf>
    <xf numFmtId="0" fontId="5" fillId="0" borderId="1" xfId="1" applyFont="1" applyFill="1" applyBorder="1" applyAlignment="1" applyProtection="1">
      <alignment vertical="top" wrapText="1"/>
      <protection hidden="1"/>
    </xf>
    <xf numFmtId="0" fontId="5" fillId="0" borderId="1" xfId="1" applyFont="1" applyFill="1" applyBorder="1" applyAlignment="1" applyProtection="1">
      <alignment horizontal="left" vertical="top" wrapText="1"/>
      <protection hidden="1"/>
    </xf>
    <xf numFmtId="0" fontId="4" fillId="0" borderId="2" xfId="0" applyFont="1" applyBorder="1" applyAlignment="1" applyProtection="1">
      <alignment vertical="top" wrapText="1"/>
      <protection hidden="1"/>
    </xf>
    <xf numFmtId="0" fontId="11" fillId="0" borderId="1" xfId="0" applyFont="1" applyBorder="1" applyAlignment="1" applyProtection="1">
      <alignment horizontal="left" vertical="top" wrapText="1"/>
      <protection hidden="1"/>
    </xf>
    <xf numFmtId="0" fontId="11" fillId="0" borderId="1" xfId="0" applyFont="1" applyBorder="1" applyAlignment="1" applyProtection="1">
      <alignment vertical="top" wrapText="1"/>
      <protection hidden="1"/>
    </xf>
    <xf numFmtId="0" fontId="6" fillId="0" borderId="3" xfId="0" applyFont="1" applyBorder="1" applyAlignment="1" applyProtection="1">
      <alignment horizontal="left" vertical="top" wrapText="1"/>
      <protection hidden="1"/>
    </xf>
    <xf numFmtId="0" fontId="4" fillId="0" borderId="3" xfId="0" applyFont="1" applyBorder="1" applyAlignment="1" applyProtection="1">
      <alignment horizontal="left" vertical="top" wrapText="1"/>
      <protection hidden="1"/>
    </xf>
    <xf numFmtId="0" fontId="11" fillId="0" borderId="3" xfId="0" applyFont="1" applyBorder="1" applyAlignment="1" applyProtection="1">
      <alignment horizontal="left" vertical="top" wrapText="1"/>
      <protection hidden="1"/>
    </xf>
    <xf numFmtId="0" fontId="2" fillId="0" borderId="1" xfId="1" applyFill="1" applyBorder="1" applyAlignment="1" applyProtection="1">
      <alignment vertical="top" wrapText="1"/>
      <protection hidden="1"/>
    </xf>
    <xf numFmtId="0" fontId="6" fillId="0" borderId="1" xfId="0" applyFont="1" applyBorder="1" applyAlignment="1" applyProtection="1">
      <alignment horizontal="left" vertical="top"/>
      <protection hidden="1"/>
    </xf>
    <xf numFmtId="0" fontId="4" fillId="0" borderId="6" xfId="0" applyFont="1" applyBorder="1" applyAlignment="1" applyProtection="1">
      <alignment vertical="top" wrapText="1"/>
      <protection hidden="1"/>
    </xf>
    <xf numFmtId="0" fontId="5" fillId="0" borderId="0" xfId="1" applyFont="1" applyFill="1" applyBorder="1" applyAlignment="1" applyProtection="1">
      <alignment vertical="top" wrapText="1"/>
      <protection hidden="1"/>
    </xf>
    <xf numFmtId="0" fontId="10" fillId="0" borderId="1" xfId="1" applyFont="1" applyFill="1" applyBorder="1" applyAlignment="1" applyProtection="1">
      <alignment vertical="top" wrapText="1"/>
      <protection hidden="1"/>
    </xf>
    <xf numFmtId="0" fontId="9" fillId="0" borderId="1" xfId="0" applyFont="1" applyBorder="1" applyAlignment="1" applyProtection="1">
      <alignment horizontal="left" vertical="top" wrapText="1"/>
      <protection hidden="1"/>
    </xf>
    <xf numFmtId="0" fontId="11" fillId="0" borderId="1" xfId="0" applyFont="1" applyBorder="1" applyAlignment="1" applyProtection="1">
      <alignment horizontal="left" vertical="top"/>
      <protection hidden="1"/>
    </xf>
    <xf numFmtId="0" fontId="6" fillId="0" borderId="1" xfId="0" applyFont="1" applyBorder="1" applyAlignment="1" applyProtection="1">
      <alignment vertical="top" wrapText="1"/>
      <protection hidden="1"/>
    </xf>
    <xf numFmtId="0" fontId="3" fillId="0" borderId="1" xfId="0" applyFont="1" applyBorder="1" applyAlignment="1" applyProtection="1">
      <alignment vertical="top" wrapText="1"/>
      <protection hidden="1"/>
    </xf>
    <xf numFmtId="0" fontId="9" fillId="0" borderId="1" xfId="0" applyFont="1" applyBorder="1" applyAlignment="1" applyProtection="1">
      <alignment horizontal="left" vertical="top"/>
      <protection hidden="1"/>
    </xf>
    <xf numFmtId="0" fontId="4" fillId="0" borderId="0" xfId="0" applyFont="1" applyAlignment="1" applyProtection="1">
      <alignment vertical="top" wrapText="1"/>
      <protection hidden="1"/>
    </xf>
    <xf numFmtId="0" fontId="15" fillId="2" borderId="1" xfId="0" applyFont="1" applyFill="1" applyBorder="1" applyAlignment="1" applyProtection="1">
      <alignment horizontal="center" vertical="center" wrapText="1"/>
      <protection hidden="1"/>
    </xf>
    <xf numFmtId="0" fontId="0" fillId="0" borderId="1" xfId="0" applyBorder="1" applyAlignment="1" applyProtection="1">
      <alignment vertical="center"/>
      <protection hidden="1"/>
    </xf>
    <xf numFmtId="0" fontId="0" fillId="0" borderId="1" xfId="0" applyBorder="1" applyAlignment="1" applyProtection="1">
      <alignment vertical="center" wrapText="1"/>
      <protection hidden="1"/>
    </xf>
    <xf numFmtId="0" fontId="16" fillId="0" borderId="1" xfId="1" applyFont="1" applyBorder="1" applyAlignment="1" applyProtection="1">
      <alignment vertical="center" wrapText="1"/>
      <protection hidden="1"/>
    </xf>
    <xf numFmtId="0" fontId="1" fillId="2" borderId="7" xfId="0" applyFont="1" applyFill="1" applyBorder="1" applyAlignment="1" applyProtection="1">
      <alignment horizontal="center" vertical="center" wrapText="1"/>
      <protection hidden="1"/>
    </xf>
    <xf numFmtId="0" fontId="1" fillId="4" borderId="7" xfId="0" applyFont="1" applyFill="1" applyBorder="1" applyAlignment="1" applyProtection="1">
      <alignment horizontal="center" vertical="center" wrapText="1"/>
      <protection hidden="1"/>
    </xf>
    <xf numFmtId="0" fontId="19" fillId="0" borderId="11" xfId="0" applyFont="1" applyBorder="1" applyAlignment="1" applyProtection="1">
      <alignment horizontal="left" vertical="top"/>
      <protection hidden="1"/>
    </xf>
    <xf numFmtId="0" fontId="19" fillId="0" borderId="12" xfId="0" applyFont="1" applyBorder="1" applyAlignment="1" applyProtection="1">
      <alignment horizontal="left" vertical="top" wrapText="1"/>
      <protection hidden="1"/>
    </xf>
    <xf numFmtId="0" fontId="4" fillId="0" borderId="12" xfId="0" applyFont="1" applyBorder="1" applyAlignment="1" applyProtection="1">
      <alignment horizontal="left" vertical="top" wrapText="1"/>
      <protection hidden="1"/>
    </xf>
    <xf numFmtId="0" fontId="4" fillId="0" borderId="12" xfId="0" applyFont="1" applyBorder="1" applyAlignment="1" applyProtection="1">
      <alignment horizontal="center" vertical="top"/>
      <protection hidden="1"/>
    </xf>
    <xf numFmtId="0" fontId="4" fillId="0" borderId="13" xfId="0" applyFont="1" applyBorder="1" applyAlignment="1" applyProtection="1">
      <alignment horizontal="center" vertical="top" wrapText="1"/>
      <protection hidden="1"/>
    </xf>
    <xf numFmtId="0" fontId="6" fillId="0" borderId="13" xfId="0" applyFont="1" applyBorder="1" applyAlignment="1" applyProtection="1">
      <alignment horizontal="center" vertical="top" wrapText="1"/>
      <protection hidden="1"/>
    </xf>
    <xf numFmtId="0" fontId="4" fillId="0" borderId="16" xfId="0" applyFont="1" applyBorder="1" applyAlignment="1" applyProtection="1">
      <alignment horizontal="left" vertical="top" wrapText="1"/>
      <protection hidden="1"/>
    </xf>
    <xf numFmtId="0" fontId="4" fillId="0" borderId="16" xfId="0" applyFont="1" applyBorder="1" applyAlignment="1" applyProtection="1">
      <alignment horizontal="center" vertical="top" wrapText="1"/>
      <protection hidden="1"/>
    </xf>
    <xf numFmtId="0" fontId="4" fillId="0" borderId="17" xfId="0" applyFont="1" applyBorder="1" applyAlignment="1" applyProtection="1">
      <alignment horizontal="center" vertical="top" wrapText="1"/>
      <protection hidden="1"/>
    </xf>
    <xf numFmtId="0" fontId="6" fillId="0" borderId="19" xfId="0" applyFont="1" applyBorder="1" applyAlignment="1" applyProtection="1">
      <alignment horizontal="center" vertical="top" wrapText="1"/>
      <protection hidden="1"/>
    </xf>
    <xf numFmtId="0" fontId="4" fillId="0" borderId="19" xfId="0" applyFont="1" applyBorder="1" applyAlignment="1" applyProtection="1">
      <alignment horizontal="center" vertical="top" wrapText="1"/>
      <protection hidden="1"/>
    </xf>
    <xf numFmtId="0" fontId="4" fillId="0" borderId="22" xfId="0" applyFont="1" applyBorder="1" applyAlignment="1" applyProtection="1">
      <alignment horizontal="left" vertical="top" wrapText="1"/>
      <protection hidden="1"/>
    </xf>
    <xf numFmtId="0" fontId="4" fillId="0" borderId="22" xfId="0" applyFont="1" applyBorder="1" applyAlignment="1" applyProtection="1">
      <alignment horizontal="center" vertical="top" wrapText="1"/>
      <protection hidden="1"/>
    </xf>
    <xf numFmtId="0" fontId="4" fillId="0" borderId="23" xfId="0" applyFont="1" applyBorder="1" applyAlignment="1" applyProtection="1">
      <alignment horizontal="center" vertical="top" wrapText="1"/>
      <protection hidden="1"/>
    </xf>
    <xf numFmtId="0" fontId="4" fillId="0" borderId="22" xfId="0" applyFont="1" applyBorder="1" applyAlignment="1" applyProtection="1">
      <alignment vertical="top" wrapText="1"/>
      <protection hidden="1"/>
    </xf>
    <xf numFmtId="0" fontId="6" fillId="3" borderId="22" xfId="0" applyFont="1" applyFill="1" applyBorder="1" applyAlignment="1" applyProtection="1">
      <alignment vertical="top"/>
      <protection hidden="1"/>
    </xf>
    <xf numFmtId="0" fontId="11" fillId="0" borderId="3" xfId="0" applyFont="1" applyBorder="1" applyAlignment="1" applyProtection="1">
      <alignment horizontal="center" vertical="top" wrapText="1"/>
      <protection hidden="1"/>
    </xf>
    <xf numFmtId="0" fontId="11" fillId="0" borderId="4" xfId="0" applyFont="1" applyBorder="1" applyAlignment="1" applyProtection="1">
      <alignment horizontal="center" vertical="top" wrapText="1"/>
      <protection hidden="1"/>
    </xf>
    <xf numFmtId="0" fontId="11" fillId="0" borderId="4" xfId="0" applyFont="1" applyBorder="1" applyAlignment="1" applyProtection="1">
      <alignment horizontal="center" vertical="center" wrapText="1"/>
      <protection hidden="1"/>
    </xf>
    <xf numFmtId="0" fontId="6" fillId="0" borderId="4" xfId="0" applyFont="1" applyBorder="1" applyAlignment="1" applyProtection="1">
      <alignment horizontal="center" vertical="top" wrapText="1"/>
      <protection hidden="1"/>
    </xf>
    <xf numFmtId="49" fontId="4" fillId="0" borderId="1" xfId="0" applyNumberFormat="1" applyFont="1" applyBorder="1" applyAlignment="1" applyProtection="1">
      <alignment horizontal="left" vertical="top" wrapText="1"/>
      <protection hidden="1"/>
    </xf>
    <xf numFmtId="0" fontId="4" fillId="0" borderId="3" xfId="0" applyFont="1" applyBorder="1" applyAlignment="1" applyProtection="1">
      <alignment vertical="top" wrapText="1"/>
      <protection hidden="1"/>
    </xf>
    <xf numFmtId="49" fontId="4" fillId="0" borderId="1" xfId="0" applyNumberFormat="1" applyFont="1" applyBorder="1" applyAlignment="1" applyProtection="1">
      <alignment horizontal="left" vertical="top"/>
      <protection hidden="1"/>
    </xf>
    <xf numFmtId="0" fontId="4" fillId="0" borderId="1" xfId="0" applyFont="1" applyBorder="1" applyAlignment="1" applyProtection="1">
      <alignment horizontal="left" vertical="top"/>
      <protection hidden="1"/>
    </xf>
    <xf numFmtId="0" fontId="4" fillId="0" borderId="1" xfId="0" applyFont="1" applyBorder="1" applyAlignment="1" applyProtection="1">
      <alignment vertical="top"/>
      <protection hidden="1"/>
    </xf>
    <xf numFmtId="0" fontId="0" fillId="0" borderId="0" xfId="0" applyAlignment="1">
      <alignment horizontal="left" vertical="top" wrapText="1"/>
    </xf>
    <xf numFmtId="0" fontId="8" fillId="0" borderId="5" xfId="0" applyFont="1" applyBorder="1" applyAlignment="1">
      <alignment horizontal="center" vertical="center" wrapText="1"/>
    </xf>
    <xf numFmtId="0" fontId="8" fillId="0" borderId="9" xfId="0" applyFont="1" applyBorder="1" applyAlignment="1">
      <alignment horizontal="center" vertical="center" wrapText="1"/>
    </xf>
    <xf numFmtId="0" fontId="19" fillId="0" borderId="14" xfId="0" applyFont="1" applyBorder="1" applyAlignment="1" applyProtection="1">
      <alignment horizontal="left" vertical="top"/>
      <protection hidden="1"/>
    </xf>
    <xf numFmtId="0" fontId="19" fillId="0" borderId="18" xfId="0" applyFont="1" applyBorder="1" applyAlignment="1" applyProtection="1">
      <alignment horizontal="left" vertical="top"/>
      <protection hidden="1"/>
    </xf>
    <xf numFmtId="0" fontId="19" fillId="0" borderId="20" xfId="0" applyFont="1" applyBorder="1" applyAlignment="1" applyProtection="1">
      <alignment horizontal="left" vertical="top"/>
      <protection hidden="1"/>
    </xf>
    <xf numFmtId="0" fontId="19" fillId="0" borderId="15" xfId="0" applyFont="1" applyBorder="1" applyAlignment="1" applyProtection="1">
      <alignment horizontal="left" vertical="top" wrapText="1"/>
      <protection hidden="1"/>
    </xf>
    <xf numFmtId="0" fontId="19" fillId="0" borderId="8" xfId="0" applyFont="1" applyBorder="1" applyAlignment="1" applyProtection="1">
      <alignment horizontal="left" vertical="top" wrapText="1"/>
      <protection hidden="1"/>
    </xf>
    <xf numFmtId="0" fontId="19" fillId="0" borderId="21" xfId="0" applyFont="1" applyBorder="1" applyAlignment="1" applyProtection="1">
      <alignment horizontal="left" vertical="top" wrapText="1"/>
      <protection hidden="1"/>
    </xf>
    <xf numFmtId="0" fontId="19" fillId="0" borderId="14" xfId="0" applyFont="1" applyBorder="1" applyAlignment="1" applyProtection="1">
      <alignment horizontal="left" vertical="top" wrapText="1"/>
      <protection hidden="1"/>
    </xf>
    <xf numFmtId="0" fontId="19" fillId="0" borderId="18" xfId="0" applyFont="1" applyBorder="1" applyAlignment="1" applyProtection="1">
      <alignment horizontal="left" vertical="top" wrapText="1"/>
      <protection hidden="1"/>
    </xf>
    <xf numFmtId="0" fontId="19" fillId="0" borderId="20" xfId="0" applyFont="1" applyBorder="1" applyAlignment="1" applyProtection="1">
      <alignment horizontal="left" vertical="top" wrapText="1"/>
      <protection hidden="1"/>
    </xf>
    <xf numFmtId="0" fontId="8" fillId="0" borderId="5" xfId="0" applyFont="1" applyBorder="1" applyAlignment="1">
      <alignment horizontal="center" vertical="top" wrapText="1"/>
    </xf>
    <xf numFmtId="0" fontId="18" fillId="0" borderId="0" xfId="0" applyFont="1" applyAlignment="1" applyProtection="1">
      <alignment horizontal="left" vertical="center" wrapText="1"/>
      <protection hidden="1"/>
    </xf>
    <xf numFmtId="0" fontId="17" fillId="0" borderId="0" xfId="0" applyFont="1" applyAlignment="1" applyProtection="1">
      <alignment horizontal="right" vertical="top" wrapText="1"/>
      <protection hidden="1"/>
    </xf>
    <xf numFmtId="0" fontId="0" fillId="0" borderId="0" xfId="0" applyAlignment="1" applyProtection="1">
      <alignment horizontal="left" vertical="top" wrapText="1"/>
      <protection hidden="1"/>
    </xf>
  </cellXfs>
  <cellStyles count="2">
    <cellStyle name="Hyperlink" xfId="1" builtinId="8"/>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haredStrings" Target="sharedStrings.xml"/><Relationship Id="rId2" Type="http://schemas.openxmlformats.org/officeDocument/2006/relationships/worksheet" Target="worksheets/sheet2.xml"/><Relationship Id="rId16"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tyles" Target="styles.xml"/><Relationship Id="rId5" Type="http://schemas.openxmlformats.org/officeDocument/2006/relationships/worksheet" Target="worksheets/sheet5.xml"/><Relationship Id="rId15" Type="http://schemas.openxmlformats.org/officeDocument/2006/relationships/customXml" Target="../customXml/item3.xml"/><Relationship Id="rId10"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1" Type="http://schemas.openxmlformats.org/officeDocument/2006/relationships/image" Target="../media/image1.png"/></Relationships>
</file>

<file path=xl/drawings/_rels/drawing6.xml.rels><?xml version="1.0" encoding="UTF-8" standalone="yes"?>
<Relationships xmlns="http://schemas.openxmlformats.org/package/2006/relationships"><Relationship Id="rId1" Type="http://schemas.openxmlformats.org/officeDocument/2006/relationships/image" Target="../media/image1.png"/></Relationships>
</file>

<file path=xl/drawings/_rels/drawing7.xml.rels><?xml version="1.0" encoding="UTF-8" standalone="yes"?>
<Relationships xmlns="http://schemas.openxmlformats.org/package/2006/relationships"><Relationship Id="rId1" Type="http://schemas.openxmlformats.org/officeDocument/2006/relationships/image" Target="../media/image1.png"/></Relationships>
</file>

<file path=xl/drawings/_rels/drawing8.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0</xdr:col>
      <xdr:colOff>201084</xdr:colOff>
      <xdr:row>1</xdr:row>
      <xdr:rowOff>25399</xdr:rowOff>
    </xdr:from>
    <xdr:to>
      <xdr:col>1</xdr:col>
      <xdr:colOff>2396058</xdr:colOff>
      <xdr:row>1</xdr:row>
      <xdr:rowOff>723899</xdr:rowOff>
    </xdr:to>
    <xdr:pic>
      <xdr:nvPicPr>
        <xdr:cNvPr id="2" name="Picture 1" descr="Ontario Health atHome">
          <a:extLst>
            <a:ext uri="{FF2B5EF4-FFF2-40B4-BE49-F238E27FC236}">
              <a16:creationId xmlns:a16="http://schemas.microsoft.com/office/drawing/2014/main" id="{00000000-0008-0000-0100-000002000000}"/>
            </a:ext>
          </a:extLst>
        </xdr:cNvPr>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8005" t="53211" r="67066" b="10768"/>
        <a:stretch/>
      </xdr:blipFill>
      <xdr:spPr>
        <a:xfrm>
          <a:off x="201084" y="406399"/>
          <a:ext cx="3052224" cy="698500"/>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oneCellAnchor>
    <xdr:from>
      <xdr:col>0</xdr:col>
      <xdr:colOff>154778</xdr:colOff>
      <xdr:row>1</xdr:row>
      <xdr:rowOff>75405</xdr:rowOff>
    </xdr:from>
    <xdr:ext cx="3065638" cy="698500"/>
    <xdr:pic>
      <xdr:nvPicPr>
        <xdr:cNvPr id="3" name="Picture 2" descr="Ontario Health atHome">
          <a:extLst>
            <a:ext uri="{FF2B5EF4-FFF2-40B4-BE49-F238E27FC236}">
              <a16:creationId xmlns:a16="http://schemas.microsoft.com/office/drawing/2014/main" id="{00000000-0008-0000-0200-000003000000}"/>
            </a:ext>
          </a:extLst>
        </xdr:cNvPr>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8005" t="53211" r="67066" b="10768"/>
        <a:stretch/>
      </xdr:blipFill>
      <xdr:spPr>
        <a:xfrm>
          <a:off x="154778" y="384968"/>
          <a:ext cx="3065638" cy="698500"/>
        </a:xfrm>
        <a:prstGeom prst="rect">
          <a:avLst/>
        </a:prstGeom>
      </xdr:spPr>
    </xdr:pic>
    <xdr:clientData/>
  </xdr:oneCellAnchor>
</xdr:wsDr>
</file>

<file path=xl/drawings/drawing3.xml><?xml version="1.0" encoding="utf-8"?>
<xdr:wsDr xmlns:xdr="http://schemas.openxmlformats.org/drawingml/2006/spreadsheetDrawing" xmlns:a="http://schemas.openxmlformats.org/drawingml/2006/main">
  <xdr:twoCellAnchor editAs="oneCell">
    <xdr:from>
      <xdr:col>0</xdr:col>
      <xdr:colOff>202402</xdr:colOff>
      <xdr:row>1</xdr:row>
      <xdr:rowOff>63499</xdr:rowOff>
    </xdr:from>
    <xdr:to>
      <xdr:col>1</xdr:col>
      <xdr:colOff>2348348</xdr:colOff>
      <xdr:row>1</xdr:row>
      <xdr:rowOff>761999</xdr:rowOff>
    </xdr:to>
    <xdr:pic>
      <xdr:nvPicPr>
        <xdr:cNvPr id="2" name="Picture 1" descr="Ontario Health atHome">
          <a:extLst>
            <a:ext uri="{FF2B5EF4-FFF2-40B4-BE49-F238E27FC236}">
              <a16:creationId xmlns:a16="http://schemas.microsoft.com/office/drawing/2014/main" id="{00000000-0008-0000-0300-000002000000}"/>
            </a:ext>
          </a:extLst>
        </xdr:cNvPr>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8005" t="53211" r="67066" b="10768"/>
        <a:stretch/>
      </xdr:blipFill>
      <xdr:spPr>
        <a:xfrm>
          <a:off x="202402" y="420687"/>
          <a:ext cx="3038915" cy="698500"/>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194463</xdr:colOff>
      <xdr:row>1</xdr:row>
      <xdr:rowOff>63499</xdr:rowOff>
    </xdr:from>
    <xdr:to>
      <xdr:col>1</xdr:col>
      <xdr:colOff>2511859</xdr:colOff>
      <xdr:row>1</xdr:row>
      <xdr:rowOff>761999</xdr:rowOff>
    </xdr:to>
    <xdr:pic>
      <xdr:nvPicPr>
        <xdr:cNvPr id="2" name="Picture 1" descr="Ontario Health atHome">
          <a:extLst>
            <a:ext uri="{FF2B5EF4-FFF2-40B4-BE49-F238E27FC236}">
              <a16:creationId xmlns:a16="http://schemas.microsoft.com/office/drawing/2014/main" id="{00000000-0008-0000-0400-000002000000}"/>
            </a:ext>
          </a:extLst>
        </xdr:cNvPr>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8005" t="53211" r="67066" b="10768"/>
        <a:stretch/>
      </xdr:blipFill>
      <xdr:spPr>
        <a:xfrm>
          <a:off x="194463" y="396874"/>
          <a:ext cx="3043677" cy="698500"/>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226215</xdr:colOff>
      <xdr:row>1</xdr:row>
      <xdr:rowOff>158748</xdr:rowOff>
    </xdr:from>
    <xdr:to>
      <xdr:col>1</xdr:col>
      <xdr:colOff>2436454</xdr:colOff>
      <xdr:row>1</xdr:row>
      <xdr:rowOff>857248</xdr:rowOff>
    </xdr:to>
    <xdr:pic>
      <xdr:nvPicPr>
        <xdr:cNvPr id="2" name="Picture 1" descr="Ontario Health atHome">
          <a:extLst>
            <a:ext uri="{FF2B5EF4-FFF2-40B4-BE49-F238E27FC236}">
              <a16:creationId xmlns:a16="http://schemas.microsoft.com/office/drawing/2014/main" id="{00000000-0008-0000-0500-000002000000}"/>
            </a:ext>
          </a:extLst>
        </xdr:cNvPr>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8005" t="53211" r="67066" b="10768"/>
        <a:stretch/>
      </xdr:blipFill>
      <xdr:spPr>
        <a:xfrm>
          <a:off x="226215" y="444498"/>
          <a:ext cx="3043677" cy="698500"/>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226217</xdr:colOff>
      <xdr:row>1</xdr:row>
      <xdr:rowOff>63499</xdr:rowOff>
    </xdr:from>
    <xdr:to>
      <xdr:col>1</xdr:col>
      <xdr:colOff>2557372</xdr:colOff>
      <xdr:row>1</xdr:row>
      <xdr:rowOff>759758</xdr:rowOff>
    </xdr:to>
    <xdr:pic>
      <xdr:nvPicPr>
        <xdr:cNvPr id="2" name="Picture 1" descr="Ontario Health atHome">
          <a:extLst>
            <a:ext uri="{FF2B5EF4-FFF2-40B4-BE49-F238E27FC236}">
              <a16:creationId xmlns:a16="http://schemas.microsoft.com/office/drawing/2014/main" id="{00000000-0008-0000-0600-000002000000}"/>
            </a:ext>
          </a:extLst>
        </xdr:cNvPr>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8005" t="53211" r="67066" b="10768"/>
        <a:stretch/>
      </xdr:blipFill>
      <xdr:spPr>
        <a:xfrm>
          <a:off x="226217" y="420687"/>
          <a:ext cx="3045530" cy="696259"/>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oneCellAnchor>
    <xdr:from>
      <xdr:col>0</xdr:col>
      <xdr:colOff>226214</xdr:colOff>
      <xdr:row>1</xdr:row>
      <xdr:rowOff>63499</xdr:rowOff>
    </xdr:from>
    <xdr:ext cx="3065638" cy="698500"/>
    <xdr:pic>
      <xdr:nvPicPr>
        <xdr:cNvPr id="3" name="Picture 2" descr="Ontario Health atHome">
          <a:extLst>
            <a:ext uri="{FF2B5EF4-FFF2-40B4-BE49-F238E27FC236}">
              <a16:creationId xmlns:a16="http://schemas.microsoft.com/office/drawing/2014/main" id="{00000000-0008-0000-0700-000003000000}"/>
            </a:ext>
          </a:extLst>
        </xdr:cNvPr>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8005" t="53211" r="67066" b="10768"/>
        <a:stretch/>
      </xdr:blipFill>
      <xdr:spPr>
        <a:xfrm>
          <a:off x="226214" y="408780"/>
          <a:ext cx="3065638" cy="698500"/>
        </a:xfrm>
        <a:prstGeom prst="rect">
          <a:avLst/>
        </a:prstGeom>
      </xdr:spPr>
    </xdr:pic>
    <xdr:clientData/>
  </xdr:oneCellAnchor>
</xdr:wsDr>
</file>

<file path=xl/drawings/drawing8.xml><?xml version="1.0" encoding="utf-8"?>
<xdr:wsDr xmlns:xdr="http://schemas.openxmlformats.org/drawingml/2006/spreadsheetDrawing" xmlns:a="http://schemas.openxmlformats.org/drawingml/2006/main">
  <xdr:oneCellAnchor>
    <xdr:from>
      <xdr:col>0</xdr:col>
      <xdr:colOff>152400</xdr:colOff>
      <xdr:row>1</xdr:row>
      <xdr:rowOff>82549</xdr:rowOff>
    </xdr:from>
    <xdr:ext cx="2133600" cy="502558"/>
    <xdr:pic>
      <xdr:nvPicPr>
        <xdr:cNvPr id="3" name="Picture 2" descr="Ontario Health atHome">
          <a:extLst>
            <a:ext uri="{FF2B5EF4-FFF2-40B4-BE49-F238E27FC236}">
              <a16:creationId xmlns:a16="http://schemas.microsoft.com/office/drawing/2014/main" id="{00000000-0008-0000-0800-000003000000}"/>
            </a:ext>
          </a:extLst>
        </xdr:cNvPr>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8005" t="53211" r="67066" b="10768"/>
        <a:stretch/>
      </xdr:blipFill>
      <xdr:spPr>
        <a:xfrm>
          <a:off x="152400" y="320674"/>
          <a:ext cx="2133600" cy="502558"/>
        </a:xfrm>
        <a:prstGeom prst="rect">
          <a:avLst/>
        </a:prstGeom>
      </xdr:spPr>
    </xdr:pic>
    <xdr:clientData/>
  </xdr:oneCellAnchor>
</xdr:wsDr>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6" Type="http://schemas.openxmlformats.org/officeDocument/2006/relationships/hyperlink" Target="https://shop.drivemedical.com/ca/en/products/inspired-by-drive/wheeled-mobility/wheelchair/wallaby-pediatric-wheelchair/p/WB1200-2GFR/downloadPdf" TargetMode="External"/><Relationship Id="rId21" Type="http://schemas.openxmlformats.org/officeDocument/2006/relationships/hyperlink" Target="https://shop.drivemedical.com/ca/en/products/mobility/walkers/accessories/swivel-wheel-with-lock-two-sets-of-rear-glides/p/10115/downloadPdf" TargetMode="External"/><Relationship Id="rId42" Type="http://schemas.openxmlformats.org/officeDocument/2006/relationships/hyperlink" Target="https://cdn.shopify.com/s/files/1/0857/7620/4094/files/SUITCASE-Trifold-AS-Ramp-Instr_10258.pdf" TargetMode="External"/><Relationship Id="rId47" Type="http://schemas.openxmlformats.org/officeDocument/2006/relationships/hyperlink" Target="https://parsonsadl.com/uploads/1519160682_17S140%20(102660)%20PRODUCT%20DESCRIPTION%20-%202018.pdf" TargetMode="External"/><Relationship Id="rId63" Type="http://schemas.openxmlformats.org/officeDocument/2006/relationships/hyperlink" Target="https://shop.drivemedical.com/ca/en/products/mobility/walkers/push-button/deluxe-folding-walker-two-button/p/709-1" TargetMode="External"/><Relationship Id="rId68" Type="http://schemas.openxmlformats.org/officeDocument/2006/relationships/hyperlink" Target="https://shop.drivemedical.com/ca/en/products/mobility/wheelchairs/standard-wheelchairs/cruiser-x4-wheelchair/p/CX416ADDA-SF" TargetMode="External"/><Relationship Id="rId84" Type="http://schemas.openxmlformats.org/officeDocument/2006/relationships/hyperlink" Target="https://shop.drivemedical.com/ca/en/products/beds/bariatric-beds/homecare-bariatric/lightweight-bariatric-homecare-bed/p/5046-1" TargetMode="External"/><Relationship Id="rId89" Type="http://schemas.openxmlformats.org/officeDocument/2006/relationships/hyperlink" Target="https://shop.drivemedical.com/ca/en/products/bath-safety/bath-benches-and-stools/shower-stool/p/294-1" TargetMode="External"/><Relationship Id="rId16" Type="http://schemas.openxmlformats.org/officeDocument/2006/relationships/hyperlink" Target="https://shop.drivemedical.com/ca/en/products/patient-room/fall-%26-floor-matsa/tri-fold-bedside-fall-mat/p/14700/downloadPdf" TargetMode="External"/><Relationship Id="rId107" Type="http://schemas.openxmlformats.org/officeDocument/2006/relationships/drawing" Target="../drawings/drawing3.xml"/><Relationship Id="rId11" Type="http://schemas.openxmlformats.org/officeDocument/2006/relationships/hyperlink" Target="https://parsonsadl.com/products/product.php?id=426" TargetMode="External"/><Relationship Id="rId32" Type="http://schemas.openxmlformats.org/officeDocument/2006/relationships/hyperlink" Target="https://shop.drivemedical.com/ca/en/products/therapeutic-support-surfaces/seating-%26-positioning/wc-%26-seat-cushions/foam-cushion/premier-one-general-use-foam-cushion/p/M8063/downloadPdf" TargetMode="External"/><Relationship Id="rId37" Type="http://schemas.openxmlformats.org/officeDocument/2006/relationships/hyperlink" Target="https://blakemedical.ca/wp-content/uploads/2023/05/Hybrid-Series-Cushion-Manual.pdf" TargetMode="External"/><Relationship Id="rId53" Type="http://schemas.openxmlformats.org/officeDocument/2006/relationships/hyperlink" Target="https://parsonsadl.com/uploads/1575649611_16H400A%20Arcorail%20Instructions%20English%20-%202019.pdf" TargetMode="External"/><Relationship Id="rId58" Type="http://schemas.openxmlformats.org/officeDocument/2006/relationships/hyperlink" Target="https://amgmedical.com/shop-products/clearance/proactive-alevia-2-in-1-tens-ems/?queryID=1719abaefa7ac962c98b1ac5fb8616a4&amp;sku=715-425" TargetMode="External"/><Relationship Id="rId74" Type="http://schemas.openxmlformats.org/officeDocument/2006/relationships/hyperlink" Target="https://shop.drivemedical.com/ca/en/products/mobility/wheelchairs/reclining-wheelchairs/pediatric/pediatric-viper-plus-reclining-wheelchair/p/2472-1" TargetMode="External"/><Relationship Id="rId79" Type="http://schemas.openxmlformats.org/officeDocument/2006/relationships/hyperlink" Target="https://shop.drivemedical.com/ca/en/products/therapeutic-support-surfaces/seating-%26-positioning/wc-%26-seat-cushions/air-cushion/balanced-aire-adjustable-skin-protection-cushion/p/1552-1" TargetMode="External"/><Relationship Id="rId102" Type="http://schemas.openxmlformats.org/officeDocument/2006/relationships/hyperlink" Target="https://shop.drivemedical.com/ca/en/products/commodes/bariatric/deluxe-bariatric-drop-arm-commode/p/23-1" TargetMode="External"/><Relationship Id="rId5" Type="http://schemas.openxmlformats.org/officeDocument/2006/relationships/hyperlink" Target="https://www.mapleleafwheelchair.ca/de/cache/inventory_products/6/SuperTiltManual-MLW.pdf" TargetMode="External"/><Relationship Id="rId90" Type="http://schemas.openxmlformats.org/officeDocument/2006/relationships/hyperlink" Target="https://shop.drivemedical.com/ca/en/products/bath-safety/transfer-benches/transfer-tub-bench/p/255-1" TargetMode="External"/><Relationship Id="rId95" Type="http://schemas.openxmlformats.org/officeDocument/2006/relationships/hyperlink" Target="https://shop.drivemedical.com/ca/en/products/bath-safety/toilet-safety/toilet-safety-frame-with-padded-arms/p/627-1" TargetMode="External"/><Relationship Id="rId22" Type="http://schemas.openxmlformats.org/officeDocument/2006/relationships/hyperlink" Target="https://evolutionwalker.ca/product/the-evolution-arm-platform-system/" TargetMode="External"/><Relationship Id="rId27" Type="http://schemas.openxmlformats.org/officeDocument/2006/relationships/hyperlink" Target="https://shop.drivemedical.com/ca/en/products/inspired-by-drive/wheeled-mobility/wheelchair/wallaby-pediatric-wheelchair/p/WB1200-2GFR/downloadPdf" TargetMode="External"/><Relationship Id="rId43" Type="http://schemas.openxmlformats.org/officeDocument/2006/relationships/hyperlink" Target="https://cdn.shopify.com/s/files/1/0857/7620/4094/files/SUITCASE-Trifold-AS-Ramp-Instr_10258.pdf" TargetMode="External"/><Relationship Id="rId48" Type="http://schemas.openxmlformats.org/officeDocument/2006/relationships/hyperlink" Target="https://parsonsadl.com/uploads/1519160682_17S140%20(102660)%20PRODUCT%20DESCRIPTION%20-%202018.pdf" TargetMode="External"/><Relationship Id="rId64" Type="http://schemas.openxmlformats.org/officeDocument/2006/relationships/hyperlink" Target="https://shop.drivemedical.com/ca/en/products/therapeutic-support-surfaces/seating-%26-positioning/wc-%26-seat-cushions/air-cushion/balanced-aire-adjustable-skin-protection-cushion/p/1552-1" TargetMode="External"/><Relationship Id="rId69" Type="http://schemas.openxmlformats.org/officeDocument/2006/relationships/hyperlink" Target="https://shop.drivemedical.com/ca/en/products/mobility/wheelchairs/standard-wheelchairs/cruiser-x4-wheelchair/p/CX416ADDA-SF" TargetMode="External"/><Relationship Id="rId80" Type="http://schemas.openxmlformats.org/officeDocument/2006/relationships/hyperlink" Target="https://shop.drivemedical.com/ca/en/products/patient-room/slings-%26-trapeze/trapeze/trapeze-bar/p/1469-1" TargetMode="External"/><Relationship Id="rId85" Type="http://schemas.openxmlformats.org/officeDocument/2006/relationships/hyperlink" Target="https://shop.drivemedical.com/ca/en/products/therapeutic-support-surfaces/mattress-overlay/premium-guard-gel-overlay/p/520-1" TargetMode="External"/><Relationship Id="rId12" Type="http://schemas.openxmlformats.org/officeDocument/2006/relationships/hyperlink" Target="https://www.halomobilitysolutions.com/products/halo-safety-wing" TargetMode="External"/><Relationship Id="rId17" Type="http://schemas.openxmlformats.org/officeDocument/2006/relationships/hyperlink" Target="https://www.kegocorp.com/easy-air15-50-psi-compressor" TargetMode="External"/><Relationship Id="rId33" Type="http://schemas.openxmlformats.org/officeDocument/2006/relationships/hyperlink" Target="https://shop.drivemedical.com/ca/en/products/therapeutic-support-surfaces/seating-%26-positioning/wc-%26-seat-cushions/foam-cushion/premier-one-general-use-foam-cushion/p/M8063/downloadPdf" TargetMode="External"/><Relationship Id="rId38" Type="http://schemas.openxmlformats.org/officeDocument/2006/relationships/hyperlink" Target="https://blakemedical.ca/wp-content/uploads/2023/05/Hybrid-Series-Cushion-Manual.pdf" TargetMode="External"/><Relationship Id="rId59" Type="http://schemas.openxmlformats.org/officeDocument/2006/relationships/hyperlink" Target="https://shop.drivemedical.com/ca/en/products/mobility/canes/quad-cane/bariatric/bariatric-quad-canes/p/453-1" TargetMode="External"/><Relationship Id="rId103" Type="http://schemas.openxmlformats.org/officeDocument/2006/relationships/hyperlink" Target="https://shop.drivemedical.com/ca/en/products/commodes/drop-arm/steel-drop-arm-commode-with-wheels-and-padded-armrests/p/16-1" TargetMode="External"/><Relationship Id="rId20" Type="http://schemas.openxmlformats.org/officeDocument/2006/relationships/hyperlink" Target="https://evolutionwalker.ca/wp-content/uploads/2023/05/Trillium-Manual.pdf" TargetMode="External"/><Relationship Id="rId41" Type="http://schemas.openxmlformats.org/officeDocument/2006/relationships/hyperlink" Target="https://permobil.sharefile.com/share/view/s305caba922d249f18ce7f9947865746e/fo79caf8-a5cc-42bd-b7dd-fc727af35eda" TargetMode="External"/><Relationship Id="rId54" Type="http://schemas.openxmlformats.org/officeDocument/2006/relationships/hyperlink" Target="https://permobil.sharefile.com/share/view/s6cb17b816114425cb2e3f379cc9e4b9c/foa4a180-d215-4764-880b-61b158ca8985" TargetMode="External"/><Relationship Id="rId62" Type="http://schemas.openxmlformats.org/officeDocument/2006/relationships/hyperlink" Target="https://evolutionwalker.ca/product/slow-down-brakes/" TargetMode="External"/><Relationship Id="rId70" Type="http://schemas.openxmlformats.org/officeDocument/2006/relationships/hyperlink" Target="https://shop.drivemedical.com/ca/en/products/mobility/wheelchairs/standard-wheelchairs/cruiser-x4-wheelchair/p/CX416ADDA-SF" TargetMode="External"/><Relationship Id="rId75" Type="http://schemas.openxmlformats.org/officeDocument/2006/relationships/hyperlink" Target="https://shop.drivemedical.com/ca/en/products/therapeutic-support-surfaces/seating-%26-positioning/wc-%26-seat-cushions/back-cushion/adjustable-tension-general-use-wheelchair-back-cushion/p/2688-1" TargetMode="External"/><Relationship Id="rId83" Type="http://schemas.openxmlformats.org/officeDocument/2006/relationships/hyperlink" Target="https://shop.drivemedical.com/ca/en/products/beds/homecare-beds/full-electric-beds/delta-ultra-light-1000-full-electric-low-bed/p/795-1" TargetMode="External"/><Relationship Id="rId88" Type="http://schemas.openxmlformats.org/officeDocument/2006/relationships/hyperlink" Target="https://shop.drivemedical.com/ca/en/products/bath-safety/bath-benches-and-stools/deluxe-bariatric-shower-chair-with-cross-frame-brace/p/274-1" TargetMode="External"/><Relationship Id="rId91" Type="http://schemas.openxmlformats.org/officeDocument/2006/relationships/hyperlink" Target="https://shop.drivemedical.com/ca/en/products/bath-safety/transfer-benches/bariatric-transfer-bench/p/264-1" TargetMode="External"/><Relationship Id="rId96" Type="http://schemas.openxmlformats.org/officeDocument/2006/relationships/hyperlink" Target="https://shop.drivemedical.com/ca/en/products/bath-safety/toilet-safety/toilet-safety-frame-with-padded-arms/p/627-1" TargetMode="External"/><Relationship Id="rId1" Type="http://schemas.openxmlformats.org/officeDocument/2006/relationships/hyperlink" Target="https://evolutionwalker.ca/wp-content/uploads/2023/05/Trillium-Type-2-Manual.pdf" TargetMode="External"/><Relationship Id="rId6" Type="http://schemas.openxmlformats.org/officeDocument/2006/relationships/hyperlink" Target="https://www.mapleleafwheelchair.ca/de/cache/inventory_products/6/SuperTiltManual-MLW.pdf" TargetMode="External"/><Relationship Id="rId15" Type="http://schemas.openxmlformats.org/officeDocument/2006/relationships/hyperlink" Target="https://shop.drivemedical.com/ca/en/products/therapeutic-support-surfaces/mattress-replacement/foam-mattress/bariatrics/bariatric-mattress/p/15310/downloadPdf" TargetMode="External"/><Relationship Id="rId23" Type="http://schemas.openxmlformats.org/officeDocument/2006/relationships/hyperlink" Target="https://evolutionwalker.ca/product/the-evolution-arm-platform-system/" TargetMode="External"/><Relationship Id="rId28" Type="http://schemas.openxmlformats.org/officeDocument/2006/relationships/hyperlink" Target="https://www.hmebc.com/products/amp-boards/" TargetMode="External"/><Relationship Id="rId36" Type="http://schemas.openxmlformats.org/officeDocument/2006/relationships/hyperlink" Target="https://blakemedical.ca/wp-content/uploads/2023/05/Hybrid-Series-Cushion-Manual.pdf" TargetMode="External"/><Relationship Id="rId49" Type="http://schemas.openxmlformats.org/officeDocument/2006/relationships/hyperlink" Target="https://www.joerns.com/wp-content/uploads/2023/12/Hoyer_Advance_User_Manual.pdf" TargetMode="External"/><Relationship Id="rId57" Type="http://schemas.openxmlformats.org/officeDocument/2006/relationships/hyperlink" Target="https://store-tt0s44em2e.mybigcommerce.com/content/documents/705-470/705-470_ins_EN_rev6_0119.pdf" TargetMode="External"/><Relationship Id="rId106" Type="http://schemas.openxmlformats.org/officeDocument/2006/relationships/printerSettings" Target="../printerSettings/printerSettings4.bin"/><Relationship Id="rId10" Type="http://schemas.openxmlformats.org/officeDocument/2006/relationships/hyperlink" Target="https://shop.drivemedical.com/ca/en/products/therapeutic-support-surfaces/seating-%26-positioning/wc-%26-seat-cushions/foam-cushion/premier-one-general-use-foam-cushion/p/M8063/downloadPdf" TargetMode="External"/><Relationship Id="rId31" Type="http://schemas.openxmlformats.org/officeDocument/2006/relationships/hyperlink" Target="https://shop.drivemedical.com/ca/en/products/therapeutic-support-surfaces/seating-%26-positioning/wc-%26-seat-cushions/foam-cushion/premier-one-general-use-foam-cushion/p/M8063/downloadPdf" TargetMode="External"/><Relationship Id="rId44" Type="http://schemas.openxmlformats.org/officeDocument/2006/relationships/hyperlink" Target="https://cdn.shopify.com/s/files/1/0857/7620/4094/files/SUITCASE-Trifold-AS-Ramp-Instr_10258.pdf" TargetMode="External"/><Relationship Id="rId52" Type="http://schemas.openxmlformats.org/officeDocument/2006/relationships/hyperlink" Target="https://www.joerns.com/wp-content/uploads/2023/11/Hoyer-Journey-Manual-1.pdf" TargetMode="External"/><Relationship Id="rId60" Type="http://schemas.openxmlformats.org/officeDocument/2006/relationships/hyperlink" Target="https://shop.drivemedical.com/ca/en/products/mobility/walkers/push-button/deluxe-folding-walker-two-button/p/10201-4" TargetMode="External"/><Relationship Id="rId65" Type="http://schemas.openxmlformats.org/officeDocument/2006/relationships/hyperlink" Target="https://shop.drivemedical.com/ca/en/products/mobility/rollators/bariatric-rollators/go-lite-bariatric-steel-rollator/p/64-1" TargetMode="External"/><Relationship Id="rId73" Type="http://schemas.openxmlformats.org/officeDocument/2006/relationships/hyperlink" Target="https://shop.drivemedical.com/ca/en/products/mobility/wheelchairs/reclining-wheelchairs/pediatric/pediatric-viper-plus-reclining-wheelchair/p/2472-1" TargetMode="External"/><Relationship Id="rId78" Type="http://schemas.openxmlformats.org/officeDocument/2006/relationships/hyperlink" Target="https://shop.drivemedical.com/ca/en/products/therapeutic-support-surfaces/seating-%26-positioning/wc-%26-seat-cushions/air-cushion/balanced-aire-adjustable-skin-protection-cushion/p/1552-1" TargetMode="External"/><Relationship Id="rId81" Type="http://schemas.openxmlformats.org/officeDocument/2006/relationships/hyperlink" Target="https://shop.drivemedical.com/ca/en/products/patient-room/slings-%26-trapeze/trapeze/free-standing-trapeze/p/161-1" TargetMode="External"/><Relationship Id="rId86" Type="http://schemas.openxmlformats.org/officeDocument/2006/relationships/hyperlink" Target="https://shop.drivemedical.com/ca/en/products/therapeutic-support-surfaces/mattress-replacement/foam-mattress/gravity-8-deluxe-long-term-care-pressure-redistribution-mattress/p/525-1" TargetMode="External"/><Relationship Id="rId94" Type="http://schemas.openxmlformats.org/officeDocument/2006/relationships/hyperlink" Target="https://compasshealthbrands.ca/products?pSearch=FGB313" TargetMode="External"/><Relationship Id="rId99" Type="http://schemas.openxmlformats.org/officeDocument/2006/relationships/hyperlink" Target="https://shop.drivemedical.com/ca/en/products/commodes/standard/folding-steel-commode/p/37-1" TargetMode="External"/><Relationship Id="rId101" Type="http://schemas.openxmlformats.org/officeDocument/2006/relationships/hyperlink" Target="https://shop.drivemedical.com/ca/en/products/commodes/drop-arm/deluxe-steel-drop-arm-commode/p/5063-1" TargetMode="External"/><Relationship Id="rId4" Type="http://schemas.openxmlformats.org/officeDocument/2006/relationships/hyperlink" Target="https://shop.drivemedical.com/ca/en/products/mobility/walkers/accessories/glide-ski/p/10110/downloadPdf" TargetMode="External"/><Relationship Id="rId9" Type="http://schemas.openxmlformats.org/officeDocument/2006/relationships/hyperlink" Target="https://shop.drivemedical.com/ca/en/products/therapeutic-support-surfaces/seating-%26-positioning/wc-%26-seat-cushions/foam-cushion/premier-one-general-use-foam-cushion/p/M8063/downloadPdf" TargetMode="External"/><Relationship Id="rId13" Type="http://schemas.openxmlformats.org/officeDocument/2006/relationships/hyperlink" Target="https://www.halomobilitysolutions.com/products/halo-safety-wing" TargetMode="External"/><Relationship Id="rId18" Type="http://schemas.openxmlformats.org/officeDocument/2006/relationships/hyperlink" Target="https://www.humancaregroup.ca/wp-content/uploads/sites/2/2020/12/99166-Rev07-ML-User-Manual-Nexus-One-Oct23.pdf" TargetMode="External"/><Relationship Id="rId39" Type="http://schemas.openxmlformats.org/officeDocument/2006/relationships/hyperlink" Target="https://blakemedical.ca/wp-content/uploads/2023/05/Hybrid-Series-Cushion-Manual.pdf" TargetMode="External"/><Relationship Id="rId34" Type="http://schemas.openxmlformats.org/officeDocument/2006/relationships/hyperlink" Target="https://shop.drivemedical.com/ca/en/products/therapeutic-support-surfaces/seating-%26-positioning/wc-%26-seat-cushions/foam-cushion/premier-one-general-use-foam-cushion/p/M8063/downloadPdf" TargetMode="External"/><Relationship Id="rId50" Type="http://schemas.openxmlformats.org/officeDocument/2006/relationships/hyperlink" Target="https://www.joerns.com/wp-content/uploads/2023/11/Joerns_HoyerSlingChart5-4.pdf" TargetMode="External"/><Relationship Id="rId55" Type="http://schemas.openxmlformats.org/officeDocument/2006/relationships/hyperlink" Target="https://permobilwebcdn.azureedge.net/media/ws2dzfes/domus-4-brochure.pdf" TargetMode="External"/><Relationship Id="rId76" Type="http://schemas.openxmlformats.org/officeDocument/2006/relationships/hyperlink" Target="https://shop.drivemedical.com/ca/en/products/therapeutic-support-surfaces/seating-%26-positioning/wc-%26-seat-cushions/air-cushion/balanced-aire-adjustable-skin-protection-cushion/p/1552-1" TargetMode="External"/><Relationship Id="rId97" Type="http://schemas.openxmlformats.org/officeDocument/2006/relationships/hyperlink" Target="https://shop.drivemedical.com/ca/en/products/bath-safety/raised-toiletseats/hinged-toilet-seat-riser/p/2918-1" TargetMode="External"/><Relationship Id="rId104" Type="http://schemas.openxmlformats.org/officeDocument/2006/relationships/hyperlink" Target="https://shop.drivemedical.com/ca/en/products/commodes/bariatric/bariatric-aluminum-rehab-shower-commode-chair/p/2585-1" TargetMode="External"/><Relationship Id="rId7" Type="http://schemas.openxmlformats.org/officeDocument/2006/relationships/hyperlink" Target="https://shop.drivemedical.com/ca/en/products/therapeutic-support-surfaces/seating-%26-positioning/wc-%26-seat-cushions/foam-cushion/premier-one-general-use-foam-cushion/p/M8063/downloadPdf" TargetMode="External"/><Relationship Id="rId71" Type="http://schemas.openxmlformats.org/officeDocument/2006/relationships/hyperlink" Target="https://shop.drivemedical.com/ca/en/products/mobility/wheelchairs/standard-wheelchairs/cruiser-x4-wheelchair/p/CX416ADDA-SF" TargetMode="External"/><Relationship Id="rId92" Type="http://schemas.openxmlformats.org/officeDocument/2006/relationships/hyperlink" Target="https://shop.drivemedical.com/ca/en/products/bath-safety/bathtub-safety-rails/clamp-on-tub-rail/p/12036" TargetMode="External"/><Relationship Id="rId2" Type="http://schemas.openxmlformats.org/officeDocument/2006/relationships/hyperlink" Target="https://shop.drivemedical.com/ca/en/products/respiratory/oxygen-therapy/oxygen-accessories/cylinder-carry-bags/oxygen-d-cylinder-shoulder-carry-bag/p/18102/downloadPdf" TargetMode="External"/><Relationship Id="rId29" Type="http://schemas.openxmlformats.org/officeDocument/2006/relationships/hyperlink" Target="https://www.hmebc.com/products/amp-boards/" TargetMode="External"/><Relationship Id="rId24" Type="http://schemas.openxmlformats.org/officeDocument/2006/relationships/hyperlink" Target="https://www.mapleleafwheelchair.ca/de/cache/inventory_products/6/SuperTiltManual-MLW.pdf" TargetMode="External"/><Relationship Id="rId40" Type="http://schemas.openxmlformats.org/officeDocument/2006/relationships/hyperlink" Target="https://blakemedical.ca/wp-content/uploads/2023/05/Hybrid-Series-Cushion-Manual.pdf" TargetMode="External"/><Relationship Id="rId45" Type="http://schemas.openxmlformats.org/officeDocument/2006/relationships/hyperlink" Target="https://www.performancehealth.ca/black-plastic-transfer-boards" TargetMode="External"/><Relationship Id="rId66" Type="http://schemas.openxmlformats.org/officeDocument/2006/relationships/hyperlink" Target="https://shop.drivemedical.com/ca/en/products/mobility/walkers/bariatric/bariatric-aluminum-folding-walker--two-button/p/714-1" TargetMode="External"/><Relationship Id="rId87" Type="http://schemas.openxmlformats.org/officeDocument/2006/relationships/hyperlink" Target="https://shop.drivemedical.com/ca/en/products/bath-safety/bath-benches-and-stools/deluxe-aluminum-bath-chair/p/1716-1" TargetMode="External"/><Relationship Id="rId61" Type="http://schemas.openxmlformats.org/officeDocument/2006/relationships/hyperlink" Target="https://shop.drivemedical.com/ca/en/products/mobility/walkers/accessories/platform-walkercrutch-attachment/p/757-1" TargetMode="External"/><Relationship Id="rId82" Type="http://schemas.openxmlformats.org/officeDocument/2006/relationships/hyperlink" Target="https://shop.drivemedical.com/ca/en/products/beds/bed-rails/homecare-bed-rails/m-rail-home-bed-assist-handle/p/2904-1" TargetMode="External"/><Relationship Id="rId19" Type="http://schemas.openxmlformats.org/officeDocument/2006/relationships/hyperlink" Target="https://evolutionwalker.ca/wp-content/uploads/2023/05/Trillium-Manual.pdf" TargetMode="External"/><Relationship Id="rId14" Type="http://schemas.openxmlformats.org/officeDocument/2006/relationships/hyperlink" Target="https://parsonsadl.com/products/product.php?id=915" TargetMode="External"/><Relationship Id="rId30" Type="http://schemas.openxmlformats.org/officeDocument/2006/relationships/hyperlink" Target="https://shop.drivemedical.com/ca/en/products/therapeutic-support-surfaces/seating-%26-positioning/wc-%26-seat-cushions/foam-cushion/premier-one-general-use-foam-cushion/p/M8063/downloadPdf" TargetMode="External"/><Relationship Id="rId35" Type="http://schemas.openxmlformats.org/officeDocument/2006/relationships/hyperlink" Target="https://blakemedical.ca/wp-content/uploads/2023/05/Hybrid-Series-Cushion-Manual.pdf" TargetMode="External"/><Relationship Id="rId56" Type="http://schemas.openxmlformats.org/officeDocument/2006/relationships/hyperlink" Target="https://shop.drivemedical.com/ca/en/products/bath-safety/bathroom-safety-accessories/bath-board-transfer-bench-with-handle/p/770-420/downloadPdf" TargetMode="External"/><Relationship Id="rId77" Type="http://schemas.openxmlformats.org/officeDocument/2006/relationships/hyperlink" Target="https://shop.drivemedical.com/ca/en/products/therapeutic-support-surfaces/seating-%26-positioning/wc-%26-seat-cushions/air-cushion/balanced-aire-adjustable-skin-protection-cushion/p/1552-1" TargetMode="External"/><Relationship Id="rId100" Type="http://schemas.openxmlformats.org/officeDocument/2006/relationships/hyperlink" Target="https://shop.drivemedical.com/ca/en/products/inspired-by-drive/toileting/commode/pinniped-pediatric-commode/p/2905-1" TargetMode="External"/><Relationship Id="rId105" Type="http://schemas.openxmlformats.org/officeDocument/2006/relationships/hyperlink" Target="https://shop.drivemedical.com/ca/en/products/respiratory/suction-therapy/suction-machines/vacu-aide-suction-machine/p/7325P-D" TargetMode="External"/><Relationship Id="rId8" Type="http://schemas.openxmlformats.org/officeDocument/2006/relationships/hyperlink" Target="https://shop.drivemedical.com/ca/en/products/therapeutic-support-surfaces/seating-%26-positioning/wc-%26-seat-cushions/foam-cushion/premier-one-general-use-foam-cushion/p/M8063/downloadPdf" TargetMode="External"/><Relationship Id="rId51" Type="http://schemas.openxmlformats.org/officeDocument/2006/relationships/hyperlink" Target="https://www.joerns.com/wp-content/uploads/2023/11/Joerns_HoyerSlingChart5-4.pdf" TargetMode="External"/><Relationship Id="rId72" Type="http://schemas.openxmlformats.org/officeDocument/2006/relationships/hyperlink" Target="https://shop.drivemedical.com/ca/en/products/mobility/wheelchairs/transport-chairs/airgo-transport-chair/p/700-855" TargetMode="External"/><Relationship Id="rId93" Type="http://schemas.openxmlformats.org/officeDocument/2006/relationships/hyperlink" Target="https://shop.drivemedical.com/ca/en/products/bath-safety/raised-toiletseats/preservetech-secure-lock-raised-toilet-seat/p/5031-1" TargetMode="External"/><Relationship Id="rId98" Type="http://schemas.openxmlformats.org/officeDocument/2006/relationships/hyperlink" Target="https://shop.drivemedical.com/ca/en/products/bath-safety/raised-toiletseats/hinged-toilet-seat-riser/p/RTL12608" TargetMode="External"/><Relationship Id="rId3" Type="http://schemas.openxmlformats.org/officeDocument/2006/relationships/hyperlink" Target="https://shop.drivemedical.com/ca/en/products/mobility/walkers/accessories/swivel-wheel-with-lock-two-sets-of-rear-glides/p/10115/downloadPdf" TargetMode="External"/><Relationship Id="rId25" Type="http://schemas.openxmlformats.org/officeDocument/2006/relationships/hyperlink" Target="https://www.mapleleafwheelchair.ca/de/cache/inventory_products/6/SuperTiltManual-MLW.pdf" TargetMode="External"/><Relationship Id="rId46" Type="http://schemas.openxmlformats.org/officeDocument/2006/relationships/hyperlink" Target="https://parsonsadl.com/products/product.php?id=1208" TargetMode="External"/><Relationship Id="rId67" Type="http://schemas.openxmlformats.org/officeDocument/2006/relationships/hyperlink" Target="https://shop.drivemedical.com/ca/en/products/mobility/walkers/specialty/side-walker/p/750-1" TargetMode="External"/></Relationships>
</file>

<file path=xl/worksheets/_rels/sheet5.xml.rels><?xml version="1.0" encoding="UTF-8" standalone="yes"?>
<Relationships xmlns="http://schemas.openxmlformats.org/package/2006/relationships"><Relationship Id="rId26" Type="http://schemas.openxmlformats.org/officeDocument/2006/relationships/hyperlink" Target="https://parsonsadl.com/products/product.php?id=667" TargetMode="External"/><Relationship Id="rId21" Type="http://schemas.openxmlformats.org/officeDocument/2006/relationships/hyperlink" Target="https://healthcraftproducts.com/product/superbar-add-on-kit/" TargetMode="External"/><Relationship Id="rId42" Type="http://schemas.openxmlformats.org/officeDocument/2006/relationships/hyperlink" Target="https://www.sunrisemedical.ca/homecare/ez-access/folding-ramps/trifold-advantage-series-ramp" TargetMode="External"/><Relationship Id="rId47" Type="http://schemas.openxmlformats.org/officeDocument/2006/relationships/hyperlink" Target="https://shop.drivemedical.com/us/en/products/bath-safety/raised-toiletseats/preservetech-secure-lock-raised-toilet-seat/p/5031-1" TargetMode="External"/><Relationship Id="rId63" Type="http://schemas.openxmlformats.org/officeDocument/2006/relationships/hyperlink" Target="https://www.medline.com/product/Medline-5-Front-Walker-Wheels/Z05-PF04871" TargetMode="External"/><Relationship Id="rId68" Type="http://schemas.openxmlformats.org/officeDocument/2006/relationships/hyperlink" Target="https://www.medline.com/product/Two-Button-Folding-Walkers-without-Wheels/Walkers/Z05-PF05013" TargetMode="External"/><Relationship Id="rId84" Type="http://schemas.openxmlformats.org/officeDocument/2006/relationships/hyperlink" Target="https://shop.drivemedical.com/us/en/products/mobility/wheelchairs/standard-wheelchairs/viper-wheelchair/p/L414DDA-SF" TargetMode="External"/><Relationship Id="rId16" Type="http://schemas.openxmlformats.org/officeDocument/2006/relationships/hyperlink" Target="https://parsonsadl.com/products/product.php?id=436" TargetMode="External"/><Relationship Id="rId11" Type="http://schemas.openxmlformats.org/officeDocument/2006/relationships/hyperlink" Target="https://www.actionproducts.com/home-medical/wheelchair-cushions/actionr-commutertm-cushion.html" TargetMode="External"/><Relationship Id="rId32" Type="http://schemas.openxmlformats.org/officeDocument/2006/relationships/hyperlink" Target="https://shop.cardinalhealth.ca/chc/divided-leg-sling-polyester-450-lb-blue" TargetMode="External"/><Relationship Id="rId37" Type="http://schemas.openxmlformats.org/officeDocument/2006/relationships/hyperlink" Target="https://www.bestcarellc.com/product/sa400/" TargetMode="External"/><Relationship Id="rId53" Type="http://schemas.openxmlformats.org/officeDocument/2006/relationships/hyperlink" Target="https://www.performancehealth.ca/homecraft-drop-arm-commode?srsltid=AfmBOoq9gia_7eWiyymh4P7RXTpfM7MhEWRjgTnwYqOI0DX6BexY7LLZ" TargetMode="External"/><Relationship Id="rId58" Type="http://schemas.openxmlformats.org/officeDocument/2006/relationships/hyperlink" Target="https://shop.drivemedical.com/ca/en/products/commodes/bariatric/bariatric-aluminum-rehab-shower-commode-chair/p/NRS185008" TargetMode="External"/><Relationship Id="rId74" Type="http://schemas.openxmlformats.org/officeDocument/2006/relationships/hyperlink" Target="https://shop.drivemedical.com/us/en/products/therapeutic-support-surfaces/seating-%26-positioning/wc-%26-seat-cushions/back-cushion/adjustable-tension-general-use-wheelchair-back-cushion/p/2688-1" TargetMode="External"/><Relationship Id="rId79" Type="http://schemas.openxmlformats.org/officeDocument/2006/relationships/hyperlink" Target="https://www.mapleleafwheelchair.ca/products/tilt-chairs/product/supertilt" TargetMode="External"/><Relationship Id="rId5" Type="http://schemas.openxmlformats.org/officeDocument/2006/relationships/hyperlink" Target="https://shop.drivemedical.com/us/en/products/bath-safety/transfer-benches/bariatric-transfer-bench/p/12025KD-1" TargetMode="External"/><Relationship Id="rId19" Type="http://schemas.openxmlformats.org/officeDocument/2006/relationships/hyperlink" Target="https://shop.drivemedical.com/ca/en/products/therapeutic-support-surfaces/mattress-replacement/foam-mattress/gravity-9-premium-long-term-care-pressure-redistribution-mattress/p/526-1" TargetMode="External"/><Relationship Id="rId14" Type="http://schemas.openxmlformats.org/officeDocument/2006/relationships/hyperlink" Target="https://parsonsadl.com/products/product.php?id=991" TargetMode="External"/><Relationship Id="rId22" Type="http://schemas.openxmlformats.org/officeDocument/2006/relationships/hyperlink" Target="https://healthcraftproducts.com/product/uni-fit-extender/" TargetMode="External"/><Relationship Id="rId27" Type="http://schemas.openxmlformats.org/officeDocument/2006/relationships/hyperlink" Target="https://shop.invacare.com/products/invacare-reliant-electric-patient-lift-with-manual-low-base-450-lb-weight-capacity?srsltid=AfmBOoqvck9RvgDJ_gjyLj3sKUcFD68ftPymCVFz_vzVAuCNaBXxfdet" TargetMode="External"/><Relationship Id="rId30" Type="http://schemas.openxmlformats.org/officeDocument/2006/relationships/hyperlink" Target="https://shop.cardinalhealth.ca/chc/sling-with-w8-x-l11-commode-opening-full-body-large" TargetMode="External"/><Relationship Id="rId35" Type="http://schemas.openxmlformats.org/officeDocument/2006/relationships/hyperlink" Target="https://mms.mckesson.com/product/464492/Invacare-R102" TargetMode="External"/><Relationship Id="rId43" Type="http://schemas.openxmlformats.org/officeDocument/2006/relationships/hyperlink" Target="https://www.humancaregroup.ca/products/nexus-one/" TargetMode="External"/><Relationship Id="rId48" Type="http://schemas.openxmlformats.org/officeDocument/2006/relationships/hyperlink" Target="https://www.performancehealth.ca/safe-lock-raised-toilet-seat?srsltid=AfmBOoqGmOeAfwe60U26rOrW8325ZLZRIO0uLvA5c1AJib4RsaLu74zo" TargetMode="External"/><Relationship Id="rId56" Type="http://schemas.openxmlformats.org/officeDocument/2006/relationships/hyperlink" Target="https://shop.drivemedical.com/ca/en/products/commodes/bariatric/deluxe-bariatric-drop-arm-commode/p/11135-1" TargetMode="External"/><Relationship Id="rId64" Type="http://schemas.openxmlformats.org/officeDocument/2006/relationships/hyperlink" Target="https://www.medline.com/product/Medline-Walker-Glidebrakes/Z05-PF04925" TargetMode="External"/><Relationship Id="rId69" Type="http://schemas.openxmlformats.org/officeDocument/2006/relationships/hyperlink" Target="https://www.performancehealth.ca/days-bariatric-walkers?srsltid=AfmBOorkoVzMD-X2GqfhLOcmOnR1wwjqFuNVeYxTo524QNmexawBfIlo" TargetMode="External"/><Relationship Id="rId77" Type="http://schemas.openxmlformats.org/officeDocument/2006/relationships/hyperlink" Target="https://shop.drivemedical.com/ca/en/products/mobility/wheelchairs/standard-wheelchairs/silver-sport-2-wheelchair/p/SSP220DFA-SF" TargetMode="External"/><Relationship Id="rId8" Type="http://schemas.openxmlformats.org/officeDocument/2006/relationships/hyperlink" Target="https://parsonsadl.com/products/product.php?id=683" TargetMode="External"/><Relationship Id="rId51" Type="http://schemas.openxmlformats.org/officeDocument/2006/relationships/hyperlink" Target="https://compasshealthbrands.ca/item/FGB30900+0000/TOILET-SEAT-ELEVATOR-FORROUND-/" TargetMode="External"/><Relationship Id="rId72" Type="http://schemas.openxmlformats.org/officeDocument/2006/relationships/hyperlink" Target="https://shop.drivemedical.com/us/en/products/mobility/wheelchairs/accessories/swing-away-elevating-legrest/p/1250-1" TargetMode="External"/><Relationship Id="rId80" Type="http://schemas.openxmlformats.org/officeDocument/2006/relationships/hyperlink" Target="https://www.mapleleafwheelchair.ca/products/tilt-chairs/product/supertilt" TargetMode="External"/><Relationship Id="rId85" Type="http://schemas.openxmlformats.org/officeDocument/2006/relationships/hyperlink" Target="https://shop.drivemedical.com/us/en/products/mobility/wheelchairs/reclining-wheelchairs/pediatric/pediatric-viper-plus-reclining-wheelchair/p/PL412RBDDA" TargetMode="External"/><Relationship Id="rId3" Type="http://schemas.openxmlformats.org/officeDocument/2006/relationships/hyperlink" Target="https://shop.drivemedical.com/us/en/products/bath-safety/bath-benches-and-stools/deluxe-bariatric-shower-chair-with-cross-frame-brace/p/274-1" TargetMode="External"/><Relationship Id="rId12" Type="http://schemas.openxmlformats.org/officeDocument/2006/relationships/hyperlink" Target="https://www.permobil.com/en-ca/products/seating-positioning/cushioning-products/roho/standard-series/roho-single-compartment-cushion" TargetMode="External"/><Relationship Id="rId17" Type="http://schemas.openxmlformats.org/officeDocument/2006/relationships/hyperlink" Target="https://shop.cardinalhealth.ca/chc/geo-matt-therapeutic-overlay-with-vinyl-nylon-cover" TargetMode="External"/><Relationship Id="rId25" Type="http://schemas.openxmlformats.org/officeDocument/2006/relationships/hyperlink" Target="https://parsonsadl.com/products/product.php?id=669" TargetMode="External"/><Relationship Id="rId33" Type="http://schemas.openxmlformats.org/officeDocument/2006/relationships/hyperlink" Target="https://mms.mckesson.com/product/499006/Invacare-R100" TargetMode="External"/><Relationship Id="rId38" Type="http://schemas.openxmlformats.org/officeDocument/2006/relationships/hyperlink" Target="https://pro.invacare.ca/Rest/Accessories/Invacare-Trapeze-Bar-with-Trapeze/p/7740A" TargetMode="External"/><Relationship Id="rId46" Type="http://schemas.openxmlformats.org/officeDocument/2006/relationships/hyperlink" Target="https://www.performancehealth.ca/days-111-bariatric-rollator?srsltid=AfmBOoqj9LXOpnzkwoO7kY8MZcW06zV_IonTpn92vhaIy6U-gtu_ReDb" TargetMode="External"/><Relationship Id="rId59" Type="http://schemas.openxmlformats.org/officeDocument/2006/relationships/hyperlink" Target="https://therapysupply.ca/products/chattanooga-physio-compex-muscle-stimulation-unit?srsltid=AfmBOop2a-UC2NBGm47qA7Q7nC_p8JRcOozWiEvFFE37SuZPs4BTTSCU&amp;variant=47844538581286" TargetMode="External"/><Relationship Id="rId67" Type="http://schemas.openxmlformats.org/officeDocument/2006/relationships/hyperlink" Target="https://www.medline.com/product/Medline-Youth-2Button-Folding-Walkers-without-Wheels/Z05-PF05035" TargetMode="External"/><Relationship Id="rId20" Type="http://schemas.openxmlformats.org/officeDocument/2006/relationships/hyperlink" Target="https://shop.cardinalhealth.ca/chc/risk-manager-bedside-safety-mat" TargetMode="External"/><Relationship Id="rId41" Type="http://schemas.openxmlformats.org/officeDocument/2006/relationships/hyperlink" Target="https://www.sunrisemedical.ca/homecare/ez-access/folding-ramps/trifold-advantage-series-ramp" TargetMode="External"/><Relationship Id="rId54" Type="http://schemas.openxmlformats.org/officeDocument/2006/relationships/hyperlink" Target="https://shop.drivemedical.com/ca/en/products/inspired-by-drive/toileting/commode/pinniped-pediatric-commode/p/PC%201000%20BL" TargetMode="External"/><Relationship Id="rId62" Type="http://schemas.openxmlformats.org/officeDocument/2006/relationships/hyperlink" Target="https://shop.drivemedical.com/ca/en/products/respiratory/suction-therapy/suction-machines/vacu-aide-suction-unit/p/3090-1" TargetMode="External"/><Relationship Id="rId70" Type="http://schemas.openxmlformats.org/officeDocument/2006/relationships/hyperlink" Target="https://shop.drivemedical.com/ca/en/products/mobility/walkers/specialty/side-walker/p/750-1" TargetMode="External"/><Relationship Id="rId75" Type="http://schemas.openxmlformats.org/officeDocument/2006/relationships/hyperlink" Target="https://shop.drivemedical.com/ca/en/products/mobility/wheelchairs/standard-wheelchairs/silver-sport-2-wheelchair/p/SSP216DFA-SF" TargetMode="External"/><Relationship Id="rId83" Type="http://schemas.openxmlformats.org/officeDocument/2006/relationships/hyperlink" Target="https://shop.drivemedical.com/us/en/products/mobility/wheelchairs/standard-wheelchairs/viper-wheelchair/p/L412DDA-SF" TargetMode="External"/><Relationship Id="rId88" Type="http://schemas.openxmlformats.org/officeDocument/2006/relationships/drawing" Target="../drawings/drawing4.xml"/><Relationship Id="rId1" Type="http://schemas.openxmlformats.org/officeDocument/2006/relationships/hyperlink" Target="https://shop.cardinalhealth.ca/chc/aquasense-bath-board-330-lb" TargetMode="External"/><Relationship Id="rId6" Type="http://schemas.openxmlformats.org/officeDocument/2006/relationships/hyperlink" Target="https://shop.drivemedical.com/us/en/products/bath-safety/bathtub-safety-rails/aquasense-steel-bath-safety-rail/p/785-350" TargetMode="External"/><Relationship Id="rId15" Type="http://schemas.openxmlformats.org/officeDocument/2006/relationships/hyperlink" Target="https://shop.drivemedical.com/ca/en/products/beds/bariatric-beds/homecare-bariatric/lightweight-bariatric-homecare-bed/p/15300LW" TargetMode="External"/><Relationship Id="rId23" Type="http://schemas.openxmlformats.org/officeDocument/2006/relationships/hyperlink" Target="https://savariapatientcare.com/product/easyglide/" TargetMode="External"/><Relationship Id="rId28" Type="http://schemas.openxmlformats.org/officeDocument/2006/relationships/hyperlink" Target="https://shop.cardinalhealth.ca/chc/divided-leg-sling-polyester-450-lb-blue" TargetMode="External"/><Relationship Id="rId36" Type="http://schemas.openxmlformats.org/officeDocument/2006/relationships/hyperlink" Target="https://shop.cardinalhealth.ca/chc/divided-leg-sling-polyester-450-lb-blue" TargetMode="External"/><Relationship Id="rId49" Type="http://schemas.openxmlformats.org/officeDocument/2006/relationships/hyperlink" Target="https://mms.mckesson.com/product/577212/Performance-Health-081124577" TargetMode="External"/><Relationship Id="rId57" Type="http://schemas.openxmlformats.org/officeDocument/2006/relationships/hyperlink" Target="https://shop.drivemedical.com/ca/en/products/commodes/specialty/aluminum-rehab-shower-commode-chair-with-four-rear-locking-casters/p/NRS185007" TargetMode="External"/><Relationship Id="rId10" Type="http://schemas.openxmlformats.org/officeDocument/2006/relationships/hyperlink" Target="https://parsonsadl.com/products/product.php?id=1650" TargetMode="External"/><Relationship Id="rId31" Type="http://schemas.openxmlformats.org/officeDocument/2006/relationships/hyperlink" Target="https://mms.mckesson.com/product/455229/Invacare-R116" TargetMode="External"/><Relationship Id="rId44" Type="http://schemas.openxmlformats.org/officeDocument/2006/relationships/hyperlink" Target="https://www.humancaregroup.ca/products/nexus-3/" TargetMode="External"/><Relationship Id="rId52" Type="http://schemas.openxmlformats.org/officeDocument/2006/relationships/hyperlink" Target="https://compasshealthbrands.ca/products?pSearch=FGB30800" TargetMode="External"/><Relationship Id="rId60" Type="http://schemas.openxmlformats.org/officeDocument/2006/relationships/hyperlink" Target="https://shop.drivemedical.com/ca/en/products/respiratory/aerosol-therapy/nebulizer-compressors/devilbiss-brand/pulmo-aide-compact-compressor-nebulizer-system/p/3085-1" TargetMode="External"/><Relationship Id="rId65" Type="http://schemas.openxmlformats.org/officeDocument/2006/relationships/hyperlink" Target="https://athome.medline.com/en/medline-walker-platform-armrest-attachment-1ct-g07702" TargetMode="External"/><Relationship Id="rId73" Type="http://schemas.openxmlformats.org/officeDocument/2006/relationships/hyperlink" Target="https://shop.invacare.com/products/invacare-wheelchair-legrests-elevating-composite-footplates-padded-calf-pads-1-pair?srsltid=AfmBOoodLiQt5xe7nB4C68qDJN-tpV75j1XgcrF5eYrFnh8ASo7lvfT3" TargetMode="External"/><Relationship Id="rId78" Type="http://schemas.openxmlformats.org/officeDocument/2006/relationships/hyperlink" Target="https://www.mapleleafwheelchair.ca/products/tilt-chairs/product/supertilt" TargetMode="External"/><Relationship Id="rId81" Type="http://schemas.openxmlformats.org/officeDocument/2006/relationships/hyperlink" Target="https://www.mapleleafwheelchair.ca/products/tilt-chairs/product/supertilt" TargetMode="External"/><Relationship Id="rId86" Type="http://schemas.openxmlformats.org/officeDocument/2006/relationships/hyperlink" Target="https://shop.drivemedical.com/us/en/products/mobility/wheelchairs/reclining-wheelchairs/pediatric/pediatric-viper-plus-reclining-wheelchair/p/PL414RBDDA" TargetMode="External"/><Relationship Id="rId4" Type="http://schemas.openxmlformats.org/officeDocument/2006/relationships/hyperlink" Target="https://shop.drivemedical.com/us/en/products/bath-safety/transfer-benches/transfer-tub-bench/p/12011KD-1" TargetMode="External"/><Relationship Id="rId9" Type="http://schemas.openxmlformats.org/officeDocument/2006/relationships/hyperlink" Target="https://parsonsadl.com/products/product.php?id=256" TargetMode="External"/><Relationship Id="rId13" Type="http://schemas.openxmlformats.org/officeDocument/2006/relationships/hyperlink" Target="https://shop.drivemedical.com/us/en/products/beds/bed-rails/homecare-bed-rails/m-rail-home-bed-assist-handle/p/1222P" TargetMode="External"/><Relationship Id="rId18" Type="http://schemas.openxmlformats.org/officeDocument/2006/relationships/hyperlink" Target="https://shop.cardinalhealth.ca/chc/pressureguard-apm2-mattress-with-digital-control-unit--5880lr-29" TargetMode="External"/><Relationship Id="rId39" Type="http://schemas.openxmlformats.org/officeDocument/2006/relationships/hyperlink" Target="https://shop.drivemedical.com/ca/en/products/patient-room/slings-%26-trapeze/trapeze/free-standing-trapeze/p/161-1" TargetMode="External"/><Relationship Id="rId34" Type="http://schemas.openxmlformats.org/officeDocument/2006/relationships/hyperlink" Target="https://mms.mckesson.com/product/499007/Invacare-R101" TargetMode="External"/><Relationship Id="rId50" Type="http://schemas.openxmlformats.org/officeDocument/2006/relationships/hyperlink" Target="https://shop.drivemedical.com/ca/en/products/bath-safety/toilet-safety/toilet-safety-frame/p/12001-4" TargetMode="External"/><Relationship Id="rId55" Type="http://schemas.openxmlformats.org/officeDocument/2006/relationships/hyperlink" Target="https://compasshealthbrands.com/item/BSDAC/ProBasics-Steel-Drop-Arm-Commode-/" TargetMode="External"/><Relationship Id="rId76" Type="http://schemas.openxmlformats.org/officeDocument/2006/relationships/hyperlink" Target="https://shop.drivemedical.com/ca/en/products/mobility/wheelchairs/standard-wheelchairs/silver-sport-2-wheelchair/p/SSP218DFA-SF" TargetMode="External"/><Relationship Id="rId7" Type="http://schemas.openxmlformats.org/officeDocument/2006/relationships/hyperlink" Target="https://shop.drivemedical.com/ca/en/products/mobility/canes/quad-cane/bariatric/bariatric-quad-canes/p/453-1" TargetMode="External"/><Relationship Id="rId71" Type="http://schemas.openxmlformats.org/officeDocument/2006/relationships/hyperlink" Target="https://evolutionwalker.ca/product/the-evolution-arm-through-system/" TargetMode="External"/><Relationship Id="rId2" Type="http://schemas.openxmlformats.org/officeDocument/2006/relationships/hyperlink" Target="https://shop.drivemedical.com/us/en/products/bath-safety/bath-benches-and-stools/deluxe-aluminum-shower-chair/p/213-1" TargetMode="External"/><Relationship Id="rId29" Type="http://schemas.openxmlformats.org/officeDocument/2006/relationships/hyperlink" Target="https://shop.cardinalhealth.ca/chc/full-body-sling-mesh-polyester-with-commode-opening-medium" TargetMode="External"/><Relationship Id="rId24" Type="http://schemas.openxmlformats.org/officeDocument/2006/relationships/hyperlink" Target="https://parsonsadl.com/products/product.php?id=861" TargetMode="External"/><Relationship Id="rId40" Type="http://schemas.openxmlformats.org/officeDocument/2006/relationships/hyperlink" Target="https://www.sunrisemedical.ca/homecare/ez-access/folding-ramps/trifold-advantage-series-ramp" TargetMode="External"/><Relationship Id="rId45" Type="http://schemas.openxmlformats.org/officeDocument/2006/relationships/hyperlink" Target="https://shop.drivemedical.com/ca/en/products/mobility/rollators/4-wheel-rollators/standard/airgo-excursion-x20-lightweight-side-fold-rollator/p/700-920" TargetMode="External"/><Relationship Id="rId66" Type="http://schemas.openxmlformats.org/officeDocument/2006/relationships/hyperlink" Target="https://www.humancaregroup.ca/products/slow-down-brake-93099/" TargetMode="External"/><Relationship Id="rId87" Type="http://schemas.openxmlformats.org/officeDocument/2006/relationships/printerSettings" Target="../printerSettings/printerSettings5.bin"/><Relationship Id="rId61" Type="http://schemas.openxmlformats.org/officeDocument/2006/relationships/hyperlink" Target="https://www.kegocorp.com/easy-air15-50-psi-compressor" TargetMode="External"/><Relationship Id="rId82" Type="http://schemas.openxmlformats.org/officeDocument/2006/relationships/hyperlink" Target="https://shop.drivemedical.com/us/en/products/mobility/wheelchairs/transport-chairs/airgo-comfort-plus-lightweight-transport-chair/p/700-846" TargetMode="External"/></Relationships>
</file>

<file path=xl/worksheets/_rels/sheet6.xml.rels><?xml version="1.0" encoding="UTF-8" standalone="yes"?>
<Relationships xmlns="http://schemas.openxmlformats.org/package/2006/relationships"><Relationship Id="rId26" Type="http://schemas.openxmlformats.org/officeDocument/2006/relationships/hyperlink" Target="https://shop.drivemedical.com/ca/en/products/mobility/wheelchairs/reclining-wheelchairs/pediatric/pediatric-viper-plus-reclining-wheelchair/p/2472-1" TargetMode="External"/><Relationship Id="rId21" Type="http://schemas.openxmlformats.org/officeDocument/2006/relationships/hyperlink" Target="https://shop.drivemedical.com/ca/en/products/mobility/wheelchairs/bariatric-wheelchairs/bariatric-sentra-ec-heavy-duty-wheelchair/p/STD22ECDDA-SF" TargetMode="External"/><Relationship Id="rId42" Type="http://schemas.openxmlformats.org/officeDocument/2006/relationships/hyperlink" Target="https://shop.drivemedical.com/ca/en/products/patient-room/slings-%26-trapeze/slings/full-body-sling/p/13221XL" TargetMode="External"/><Relationship Id="rId47" Type="http://schemas.openxmlformats.org/officeDocument/2006/relationships/hyperlink" Target="https://shop.drivemedical.com/ca/en/products/patient-room/slings-%26-trapeze/trapeze/trapeze-bar/p/13009TRAPBV" TargetMode="External"/><Relationship Id="rId63" Type="http://schemas.openxmlformats.org/officeDocument/2006/relationships/hyperlink" Target="https://shop.drivemedical.com/ca/en/products/commodes/bariatric/bariatric-aluminum-rehab-shower-commode-chair/p/NRS185008" TargetMode="External"/><Relationship Id="rId68" Type="http://schemas.openxmlformats.org/officeDocument/2006/relationships/hyperlink" Target="https://shop.drivemedical.com/ca/en/products/mobility/rollators/4-wheel-rollators/adjustable-height/adjustable-height-rollator-6-casters/p/RTL10261BL" TargetMode="External"/><Relationship Id="rId7" Type="http://schemas.openxmlformats.org/officeDocument/2006/relationships/hyperlink" Target="https://shop.drivemedical.com/ca/en/products/mobility/walkers/accessories/swivel-wheel-with-lock-two-sets-of-rear-glides/p/10115/downloadPdf" TargetMode="External"/><Relationship Id="rId71" Type="http://schemas.openxmlformats.org/officeDocument/2006/relationships/drawing" Target="../drawings/drawing5.xml"/><Relationship Id="rId2" Type="http://schemas.openxmlformats.org/officeDocument/2006/relationships/hyperlink" Target="https://shop.drivemedical.com/ca/en/products/mobility/rollators/4-wheel-rollators/hugo-fit-6-rolling-walker-with-a-seat/p/700-913/downloadPdf" TargetMode="External"/><Relationship Id="rId16" Type="http://schemas.openxmlformats.org/officeDocument/2006/relationships/hyperlink" Target="https://shop.drivemedical.com/ca/en/products/mobility/rollators/4-wheel-rollators/elevate-upright-walker/p/UPWKRBL10" TargetMode="External"/><Relationship Id="rId29" Type="http://schemas.openxmlformats.org/officeDocument/2006/relationships/hyperlink" Target="https://medicsmobility.ca/nighthawk-standard-amp-boards.html" TargetMode="External"/><Relationship Id="rId11" Type="http://schemas.openxmlformats.org/officeDocument/2006/relationships/hyperlink" Target="https://shop.drivemedical.com/ca/en/products/mobility/walkers/accessories/glide-ski/p/10110" TargetMode="External"/><Relationship Id="rId24" Type="http://schemas.openxmlformats.org/officeDocument/2006/relationships/hyperlink" Target="https://powerplusmobility.com/files/pp-stp-manual-wheelchair.pdf" TargetMode="External"/><Relationship Id="rId32" Type="http://schemas.openxmlformats.org/officeDocument/2006/relationships/hyperlink" Target="https://shop.drivemedical.com/ca/en/products/therapeutic-support-surfaces/seating-%26-positioning/wc-%26-seat-cushions/foam-cushion/molded-foam-general-use-wheelchair-cushion/p/14908" TargetMode="External"/><Relationship Id="rId37" Type="http://schemas.openxmlformats.org/officeDocument/2006/relationships/hyperlink" Target="https://www.sunrisemedical.ca/getattachment/ad5e3714-02f2-4170-ae60-ae32ce037254/Homecare-EZ-Access-Folding-Ramps-Trifold-Advantage-Series-Ramp-Documents-EZ-Access-Price-List-(1).aspx" TargetMode="External"/><Relationship Id="rId40" Type="http://schemas.openxmlformats.org/officeDocument/2006/relationships/hyperlink" Target="http://www.sunnyfieldsupplies.com/list_description.htm%20-%202" TargetMode="External"/><Relationship Id="rId45" Type="http://schemas.openxmlformats.org/officeDocument/2006/relationships/hyperlink" Target="https://www.joerns.com/wp-content/uploads/2023/11/Joerns_HoyerSlingChart5-5.pdf" TargetMode="External"/><Relationship Id="rId53" Type="http://schemas.openxmlformats.org/officeDocument/2006/relationships/hyperlink" Target="https://shop.drivemedical.com/ca/en/products/therapeutic-support-surfaces/mattress-replacement/bariatric-foam-mattresses/p/15301" TargetMode="External"/><Relationship Id="rId58" Type="http://schemas.openxmlformats.org/officeDocument/2006/relationships/hyperlink" Target="https://powerplusmobility.com/files/pp-stp-manual-wheelchair.pdf" TargetMode="External"/><Relationship Id="rId66" Type="http://schemas.openxmlformats.org/officeDocument/2006/relationships/hyperlink" Target="https://healthcraftproducts.com/product/smart-rail/" TargetMode="External"/><Relationship Id="rId5" Type="http://schemas.openxmlformats.org/officeDocument/2006/relationships/hyperlink" Target="https://www.performancehealth.com/days-111-bariatric-rollator" TargetMode="External"/><Relationship Id="rId61" Type="http://schemas.openxmlformats.org/officeDocument/2006/relationships/hyperlink" Target="https://shop.drivemedical.com/ca/en/products/inspired-by-drive/toileting/commode/pinniped-pediatric-commode/p/2905-1" TargetMode="External"/><Relationship Id="rId19" Type="http://schemas.openxmlformats.org/officeDocument/2006/relationships/hyperlink" Target="https://shop.drivemedical.com/ca/en/products/mobility/wheelchairs/standard-wheelchairs/cruiser-x4-wheelchair/p/CX418ADDA-ELR" TargetMode="External"/><Relationship Id="rId14" Type="http://schemas.openxmlformats.org/officeDocument/2006/relationships/hyperlink" Target="https://shop.drivemedical.com/ca/en/products/mobility/walkers/specialty/side-walker/p/10240-1/downloadPdf" TargetMode="External"/><Relationship Id="rId22" Type="http://schemas.openxmlformats.org/officeDocument/2006/relationships/hyperlink" Target="https://shop.drivemedical.com/ca/en/products/mobility/wheelchairs/bariatric-wheelchairs/bariatric-sentra-ec-heavy-duty-wheelchair/p/STD22ECDDA-SF" TargetMode="External"/><Relationship Id="rId27" Type="http://schemas.openxmlformats.org/officeDocument/2006/relationships/hyperlink" Target="https://shop.drivemedical.com/ca/en/products/inspired-by-drive/accessories/wheeled-mobility/elevating-legrests-for-wallaby/p/WB%20ELR" TargetMode="External"/><Relationship Id="rId30" Type="http://schemas.openxmlformats.org/officeDocument/2006/relationships/hyperlink" Target="https://shop.drivemedical.com/ca/en/products/mobility/wheelchairs/accessories/wheel-lock-extensions/p/STDS601" TargetMode="External"/><Relationship Id="rId35" Type="http://schemas.openxmlformats.org/officeDocument/2006/relationships/hyperlink" Target="https://www.actionproducts.com/home-medical/wheelchair-cushions/xactr-classic-cushion.html" TargetMode="External"/><Relationship Id="rId43" Type="http://schemas.openxmlformats.org/officeDocument/2006/relationships/hyperlink" Target="https://www.joerns.com/wp-content/uploads/2023/11/Joerns_HoyerSlingChart5-5.pdf" TargetMode="External"/><Relationship Id="rId48" Type="http://schemas.openxmlformats.org/officeDocument/2006/relationships/hyperlink" Target="https://shop.drivemedical.com/ca/en/products/beds/bed-rails/homecare-bed-rails/m-rail-home-bed-assist-handle/p/2904-1" TargetMode="External"/><Relationship Id="rId56" Type="http://schemas.openxmlformats.org/officeDocument/2006/relationships/hyperlink" Target="https://shop.drivemedical.com/ca/en/products/bath-safety/transfer-benches/transfer-tub-bench/p/255-1" TargetMode="External"/><Relationship Id="rId64" Type="http://schemas.openxmlformats.org/officeDocument/2006/relationships/hyperlink" Target="https://shop.drivemedical.com/ca/en/products/respiratory/aerosol-therapy/nebulizer-compressors/nebulizer-compressors-adult/pulmoneb-lt-compressor-nebulizer-system/p/3655LT" TargetMode="External"/><Relationship Id="rId69" Type="http://schemas.openxmlformats.org/officeDocument/2006/relationships/hyperlink" Target="https://shop.drivemedical.com/ca/en/products/mobility/canes/quad-cane/bariatric/bariatric-quad-canes/p/453-1" TargetMode="External"/><Relationship Id="rId8" Type="http://schemas.openxmlformats.org/officeDocument/2006/relationships/hyperlink" Target="https://shop.drivemedical.com/ca/en/products/mobility/accessories/5-walker-wheels/p/5041-1" TargetMode="External"/><Relationship Id="rId51" Type="http://schemas.openxmlformats.org/officeDocument/2006/relationships/hyperlink" Target="https://www.permobil.com/en-ca/products/seating-positioning/mattress-support-surfaces/roho-dry-floatation-mattress-overlay-system" TargetMode="External"/><Relationship Id="rId3" Type="http://schemas.openxmlformats.org/officeDocument/2006/relationships/hyperlink" Target="https://shop.drivemedical.com/ca/en/products/mobility/rollators/4-wheel-rollators/standard/airgo-excursion-x18-lightweight-side-fold-rollator-hemi-height/p/700-927" TargetMode="External"/><Relationship Id="rId12" Type="http://schemas.openxmlformats.org/officeDocument/2006/relationships/hyperlink" Target="https://shop.drivemedical.com/ca/en/products/mobility/walkers/push-button/deluxe-folding-walker-two-button/p/10201-4/downloadPdf" TargetMode="External"/><Relationship Id="rId17" Type="http://schemas.openxmlformats.org/officeDocument/2006/relationships/hyperlink" Target="https://shop.drivemedical.com/ca/en/products/mobility/wheelchairs/standard-wheelchairs/cruiser-x4-wheelchair/p/CX416ADDA-ELR" TargetMode="External"/><Relationship Id="rId25" Type="http://schemas.openxmlformats.org/officeDocument/2006/relationships/hyperlink" Target="https://shop.drivemedical.com/ca/en/products/inspired-by-drive/wheeled-mobility/wheelchair/wallaby-pediatric-wheelchair/p/3576-1" TargetMode="External"/><Relationship Id="rId33" Type="http://schemas.openxmlformats.org/officeDocument/2006/relationships/hyperlink" Target="https://shop.drivemedical.com/ca/en/products/therapeutic-support-surfaces/seating-%26-positioning/wc-%26-seat-cushions/foam-cushion/premier-one-general-use-foam-cushion/p/M8077/downloadPdf" TargetMode="External"/><Relationship Id="rId38" Type="http://schemas.openxmlformats.org/officeDocument/2006/relationships/hyperlink" Target="https://healthcraftproducts.com/products/?prod_cat=superpole-accessories-parts;superpole-system&amp;max_price_range=400" TargetMode="External"/><Relationship Id="rId46" Type="http://schemas.openxmlformats.org/officeDocument/2006/relationships/hyperlink" Target="https://shop.drivemedical.com/ca/en/products/beds/bariatric-beds/homecare-bariatric/lightweight-bariatric-homecare-bed/p/15300LW" TargetMode="External"/><Relationship Id="rId59" Type="http://schemas.openxmlformats.org/officeDocument/2006/relationships/hyperlink" Target="https://shop.drivemedical.com/ca/en/products/bath-safety/toilet-safety/toilet-safety-frame/p/232-1" TargetMode="External"/><Relationship Id="rId67" Type="http://schemas.openxmlformats.org/officeDocument/2006/relationships/hyperlink" Target="https://shop.drivemedical.com/ca/en/products/mobility/walkers/bariatric/bariatric-aluminum-folding-walker--two-button/p/10220-1/downloadPdf" TargetMode="External"/><Relationship Id="rId20" Type="http://schemas.openxmlformats.org/officeDocument/2006/relationships/hyperlink" Target="https://shop.drivemedical.com/ca/en/products/mobility/wheelchairs/standard-wheelchairs/cruiser-x4-wheelchair/p/CX418ADDA-ELR" TargetMode="External"/><Relationship Id="rId41" Type="http://schemas.openxmlformats.org/officeDocument/2006/relationships/hyperlink" Target="https://shop.drivemedical.com/ca/en/products/patient-room/slings-%26-trapeze/slings/full-body-sling/p/13221L" TargetMode="External"/><Relationship Id="rId54" Type="http://schemas.openxmlformats.org/officeDocument/2006/relationships/hyperlink" Target="https://shop.drivemedical.com/ca/en/products/bath-safety/bathroom-safety-accessories/bath-board-transfer-bench-with-handle/p/6003-1" TargetMode="External"/><Relationship Id="rId62" Type="http://schemas.openxmlformats.org/officeDocument/2006/relationships/hyperlink" Target="https://shop.drivemedical.com/ca/en/products/commodes/bariatric/deluxe-bariatric-drop-arm-commode/p/23-1" TargetMode="External"/><Relationship Id="rId70" Type="http://schemas.openxmlformats.org/officeDocument/2006/relationships/printerSettings" Target="../printerSettings/printerSettings6.bin"/><Relationship Id="rId1" Type="http://schemas.openxmlformats.org/officeDocument/2006/relationships/hyperlink" Target="https://shop.drivemedical.com/ca/en/products/mobility/rollators/4-wheel-rollators/adjustable-height/adjustable-height-rollator-6-casters/p/RTL10261BL" TargetMode="External"/><Relationship Id="rId6" Type="http://schemas.openxmlformats.org/officeDocument/2006/relationships/hyperlink" Target="https://shop.drivemedical.com/ca/en/products/mobility/rollators/rollator-accessories/nitro-o2-tank-holder/p/10266-4OX" TargetMode="External"/><Relationship Id="rId15" Type="http://schemas.openxmlformats.org/officeDocument/2006/relationships/hyperlink" Target="https://www.mapleleafwheelchair.ca/de/cache/inventory_products/20/WalkABoutBrochure.pdf" TargetMode="External"/><Relationship Id="rId23" Type="http://schemas.openxmlformats.org/officeDocument/2006/relationships/hyperlink" Target="https://powerplusmobility.com/files/pp-stp-manual-wheelchair.pdf" TargetMode="External"/><Relationship Id="rId28" Type="http://schemas.openxmlformats.org/officeDocument/2006/relationships/hyperlink" Target="https://shop.drivemedical.com/ca/en/products/therapeutic-support-surfaces/seating-%26-positioning/wc-%26-seat-cushions/back-cushion/adjustable-tension-general-use-wheelchair-back-cushion/p/14300" TargetMode="External"/><Relationship Id="rId36" Type="http://schemas.openxmlformats.org/officeDocument/2006/relationships/hyperlink" Target="https://www.sunrisemedical.ca/getattachment/ad5e3714-02f2-4170-ae60-ae32ce037254/Homecare-EZ-Access-Folding-Ramps-Trifold-Advantage-Series-Ramp-Documents-EZ-Access-Price-List-(1).aspx" TargetMode="External"/><Relationship Id="rId49" Type="http://schemas.openxmlformats.org/officeDocument/2006/relationships/hyperlink" Target="https://medicsmobility.ca/permobil-halo-safety-wing.html?srsltid=AfmBOorM6JNVo_3qzan84_ZWR1SYlkDyLvl7A_hR6-4pfw71i2c89Ha4" TargetMode="External"/><Relationship Id="rId57" Type="http://schemas.openxmlformats.org/officeDocument/2006/relationships/hyperlink" Target="https://shop.drivemedical.com/ca/en/products/bath-safety/bathtub-safety-rails/clamp-on-tub-rail/p/249-1" TargetMode="External"/><Relationship Id="rId10" Type="http://schemas.openxmlformats.org/officeDocument/2006/relationships/hyperlink" Target="https://shop.drivemedical.com/ca/en/products/mobility/rollators/rollator-accessories/slow-down-brakes-for-side-fold/p/730-942/downloadPdf" TargetMode="External"/><Relationship Id="rId31" Type="http://schemas.openxmlformats.org/officeDocument/2006/relationships/hyperlink" Target="https://shop.drivemedical.com/ca/en/products/therapeutic-support-surfaces/seating-%26-positioning/wc-%26-seat-cushions/foam-cushion/premier-one-general-use-foam-cushion/p/M8063" TargetMode="External"/><Relationship Id="rId44" Type="http://schemas.openxmlformats.org/officeDocument/2006/relationships/hyperlink" Target="https://www.joerns.com/wp-content/uploads/2023/11/Joerns_HoyerSlingChart5-5.pdf" TargetMode="External"/><Relationship Id="rId52" Type="http://schemas.openxmlformats.org/officeDocument/2006/relationships/hyperlink" Target="https://shop.drivemedical.com/ca/en/products/therapeutic-support-surfaces/mattress-overlay/premium-guard-gel-overlay/p/14893" TargetMode="External"/><Relationship Id="rId60" Type="http://schemas.openxmlformats.org/officeDocument/2006/relationships/hyperlink" Target="https://shop.drivemedical.com/ca/en/products/bath-safety/raised-toiletseats/hinged-toilet-seat-riser/p/RTL12608" TargetMode="External"/><Relationship Id="rId65" Type="http://schemas.openxmlformats.org/officeDocument/2006/relationships/hyperlink" Target="https://shop.drivemedical.com/ca/en/products/respiratory/suction-therapy/suction-machines/vacu-aide-suction-machine/p/7325P-D" TargetMode="External"/><Relationship Id="rId4" Type="http://schemas.openxmlformats.org/officeDocument/2006/relationships/hyperlink" Target="https://shop.drivemedical.com/ca/en/products/mobility/rollators/4-wheel-rollators/standard/airgo-excursion-x23-lightweight-side-fold-rollator-tall-height/p/700-917" TargetMode="External"/><Relationship Id="rId9" Type="http://schemas.openxmlformats.org/officeDocument/2006/relationships/hyperlink" Target="https://shop.drivemedical.com/ca/en/products/mobility/walkers/accessories/platform-walkercrutch-attachment/p/10105-1/downloadPdf" TargetMode="External"/><Relationship Id="rId13" Type="http://schemas.openxmlformats.org/officeDocument/2006/relationships/hyperlink" Target="https://shop.drivemedical.com/ca/en/products/mobility/walkers/push-button/deluxe-folding-walker-two-button/p/10200-4" TargetMode="External"/><Relationship Id="rId18" Type="http://schemas.openxmlformats.org/officeDocument/2006/relationships/hyperlink" Target="https://shop.drivemedical.com/ca/en/products/mobility/wheelchairs/standard-wheelchairs/cruiser-x4-wheelchair/p/CX418ADDA-ELR" TargetMode="External"/><Relationship Id="rId39" Type="http://schemas.openxmlformats.org/officeDocument/2006/relationships/hyperlink" Target="https://parsonsadl.com/products/product.php?id=1208" TargetMode="External"/><Relationship Id="rId34" Type="http://schemas.openxmlformats.org/officeDocument/2006/relationships/hyperlink" Target="https://www.actionproducts.com/home-medical/wheelchair-cushions/xactr-classic-cushion.html" TargetMode="External"/><Relationship Id="rId50" Type="http://schemas.openxmlformats.org/officeDocument/2006/relationships/hyperlink" Target="https://shop.drivemedical.com/ca/en/products/beds/bariatric-beds/homecare-bariatric/lightweight-bariatric-homecare-bed/p/15300LW" TargetMode="External"/><Relationship Id="rId55" Type="http://schemas.openxmlformats.org/officeDocument/2006/relationships/hyperlink" Target="https://shop.drivemedical.com/ca/en/products/bath-safety/bath-benches-and-stools/deluxe-bariatric-shower-chair-with-cross-frame-brace/p/278-1" TargetMode="External"/></Relationships>
</file>

<file path=xl/worksheets/_rels/sheet7.xml.rels><?xml version="1.0" encoding="UTF-8" standalone="yes"?>
<Relationships xmlns="http://schemas.openxmlformats.org/package/2006/relationships"><Relationship Id="rId26" Type="http://schemas.openxmlformats.org/officeDocument/2006/relationships/hyperlink" Target="https://shop.drivemedical.com/ca/en/products/mobility/wheelchairs/transport-chairs/standard/steel-transport-chair/p/TR39E-SV" TargetMode="External"/><Relationship Id="rId21" Type="http://schemas.openxmlformats.org/officeDocument/2006/relationships/hyperlink" Target="https://shop.drivemedical.com/ca/en/products/mobility/wheelchairs/bariatric-wheelchairs/bariatric-sentra-extra-heavy-duty-wheelchair/p/STD24DDA-ELR/downloadPdf" TargetMode="External"/><Relationship Id="rId42" Type="http://schemas.openxmlformats.org/officeDocument/2006/relationships/hyperlink" Target="https://shop.drivemedical.com/ca/en/products/therapeutic-support-surfaces/seating-%26-positioning/wc-%26-seat-cushions/foam-cushion/premier-one-general-use-foam-cushion/p/M8077/downloadPdf" TargetMode="External"/><Relationship Id="rId47" Type="http://schemas.openxmlformats.org/officeDocument/2006/relationships/hyperlink" Target="https://permobilwebcdn.azureedge.net/media/ognl2vd3/roho_high-profile-single-compartment-cushion.pdf" TargetMode="External"/><Relationship Id="rId63" Type="http://schemas.openxmlformats.org/officeDocument/2006/relationships/hyperlink" Target="https://www.joerns.com/wp-content/uploads/2023/11/Joerns_HoyerSlingChart5-5.pdf" TargetMode="External"/><Relationship Id="rId68" Type="http://schemas.openxmlformats.org/officeDocument/2006/relationships/hyperlink" Target="https://www.joerns.com/wp-content/uploads/2023/11/Joerns_HoyerSlingChart5-5.pdf" TargetMode="External"/><Relationship Id="rId84" Type="http://schemas.openxmlformats.org/officeDocument/2006/relationships/hyperlink" Target="https://shop.drivemedical.com/ca/en/products/bath-safety/bath-benches-and-stools/shower-stool/p/RTL12004KD" TargetMode="External"/><Relationship Id="rId89" Type="http://schemas.openxmlformats.org/officeDocument/2006/relationships/hyperlink" Target="https://shop.drivemedical.com/ca/en/products/bath-safety/bathtub-safety-rails/clamp-on-tub-rail/p/249-1" TargetMode="External"/><Relationship Id="rId16" Type="http://schemas.openxmlformats.org/officeDocument/2006/relationships/hyperlink" Target="https://shop.drivemedical.com/ca/en/products/mobility/wheelchairs/standard-wheelchairs/cruiser-x4-wheelchair/p/CX416ADDA-ELR" TargetMode="External"/><Relationship Id="rId11" Type="http://schemas.openxmlformats.org/officeDocument/2006/relationships/hyperlink" Target="https://shop.drivemedical.com/ca/en/products/mobility/walkers/specialty/side-walker/p/10240-1/downloadPdf" TargetMode="External"/><Relationship Id="rId32" Type="http://schemas.openxmlformats.org/officeDocument/2006/relationships/hyperlink" Target="https://shop.drivemedical.com/ca/en/products/mobility/wheelchairs/accessories/swing-away-elevating-leg-rests/p/STDELR-TF" TargetMode="External"/><Relationship Id="rId37" Type="http://schemas.openxmlformats.org/officeDocument/2006/relationships/hyperlink" Target="https://shop.drivemedical.com/ca/en/products/mobility/wheelchairs/accessories/wheel-lock-extensions/p/STDS601" TargetMode="External"/><Relationship Id="rId53" Type="http://schemas.openxmlformats.org/officeDocument/2006/relationships/hyperlink" Target="https://lifesupply.ca/drive-medical-rtl6145-padded-transfer-belt-medium-27-47/" TargetMode="External"/><Relationship Id="rId58" Type="http://schemas.openxmlformats.org/officeDocument/2006/relationships/hyperlink" Target="https://shop.drivemedical.com/ca/en/products/patient-room/slings-%26-trapeze/slings/full-body-sling/p/13221M" TargetMode="External"/><Relationship Id="rId74" Type="http://schemas.openxmlformats.org/officeDocument/2006/relationships/hyperlink" Target="https://shop.drivemedical.com/ca/en/products/beds/bariatric-beds/homecare-bariatric/lightweight-bariatric-homecare-bed/p/15300LW" TargetMode="External"/><Relationship Id="rId79" Type="http://schemas.openxmlformats.org/officeDocument/2006/relationships/hyperlink" Target="https://shop.drivemedical.com/ca/en/products/therapeutic-support-surfaces/mattress-replacement/foam-mattress/gravity-9-premium-long-term-care-pressure-redistribution-mattress/p/15970" TargetMode="External"/><Relationship Id="rId102" Type="http://schemas.openxmlformats.org/officeDocument/2006/relationships/hyperlink" Target="https://shop.drivemedical.com/ca/en/products/beds/homecare-beds/full-electric-beds/drive-full-electric-low-height-bed/p/15005LP" TargetMode="External"/><Relationship Id="rId5" Type="http://schemas.openxmlformats.org/officeDocument/2006/relationships/hyperlink" Target="https://shop.drivemedical.com/ca/en/products/mobility/walkers/accessories/swivel-wheel-with-lock-two-sets-of-rear-glides/p/10115/downloadPdf" TargetMode="External"/><Relationship Id="rId90" Type="http://schemas.openxmlformats.org/officeDocument/2006/relationships/hyperlink" Target="https://www.performancehealth.ca/safe-lock-raised-toilet-seat" TargetMode="External"/><Relationship Id="rId95" Type="http://schemas.openxmlformats.org/officeDocument/2006/relationships/hyperlink" Target="https://shop.drivemedical.com/ca/en/products/inspired-by-drive/toileting/commode/pinniped-pediatric-commode/p/2905-1" TargetMode="External"/><Relationship Id="rId22" Type="http://schemas.openxmlformats.org/officeDocument/2006/relationships/hyperlink" Target="https://powerplusmobility.com/files/pp-stp-manual-wheelchair.pdf" TargetMode="External"/><Relationship Id="rId27" Type="http://schemas.openxmlformats.org/officeDocument/2006/relationships/hyperlink" Target="https://shop.drivemedical.com/ca/en/products/inspired-by-drive/wheeled-mobility/wheelchair/wallaby-pediatric-wheelchair/p/3576-1" TargetMode="External"/><Relationship Id="rId43" Type="http://schemas.openxmlformats.org/officeDocument/2006/relationships/hyperlink" Target="https://shop.drivemedical.com/ca/en/products/therapeutic-support-surfaces/seating-%26-positioning/wc-%26-seat-cushions/gel-cushion/gel-u-seat-skin-protection-3-gelfoam-wheelchair-cushion/p/8046-7" TargetMode="External"/><Relationship Id="rId48" Type="http://schemas.openxmlformats.org/officeDocument/2006/relationships/hyperlink" Target="https://www.sunrisemedical.ca/getattachment/ad5e3714-02f2-4170-ae60-ae32ce037254/Homecare-EZ-Access-Folding-Ramps-Trifold-Advantage-Series-Ramp-Documents-EZ-Access-Price-List-(1).aspx" TargetMode="External"/><Relationship Id="rId64" Type="http://schemas.openxmlformats.org/officeDocument/2006/relationships/hyperlink" Target="https://shop.drivemedical.com/ca/en/products/patient-room/slings-%26-trapeze/slings/divided-leg-sling/p/13262M" TargetMode="External"/><Relationship Id="rId69" Type="http://schemas.openxmlformats.org/officeDocument/2006/relationships/hyperlink" Target="https://mobilitymasters.com/content/Drive_13246.pdf" TargetMode="External"/><Relationship Id="rId80" Type="http://schemas.openxmlformats.org/officeDocument/2006/relationships/hyperlink" Target="https://shop.drivemedical.com/ca/en/products/therapeutic-support-surfaces/mattress-replacement/bariatric-foam-mattresses/p/15301" TargetMode="External"/><Relationship Id="rId85" Type="http://schemas.openxmlformats.org/officeDocument/2006/relationships/hyperlink" Target="https://shop.drivemedical.com/ca/en/products/bath-safety/transfer-benches/transfer-tub-bench/p/255-1" TargetMode="External"/><Relationship Id="rId12" Type="http://schemas.openxmlformats.org/officeDocument/2006/relationships/hyperlink" Target="https://www.mapleleafwheelchair.ca/de/cache/inventory_products/20/WalkABoutBrochure.pdf" TargetMode="External"/><Relationship Id="rId17" Type="http://schemas.openxmlformats.org/officeDocument/2006/relationships/hyperlink" Target="https://shop.drivemedical.com/ca/en/products/mobility/wheelchairs/standard-wheelchairs/cruiser-x4-wheelchair/p/CX418ADDA-ELR/downloadPdf" TargetMode="External"/><Relationship Id="rId25" Type="http://schemas.openxmlformats.org/officeDocument/2006/relationships/hyperlink" Target="https://powerplusmobility.com/files/pp-stp-manual-wheelchair.pdf" TargetMode="External"/><Relationship Id="rId33" Type="http://schemas.openxmlformats.org/officeDocument/2006/relationships/hyperlink" Target="https://shop.drivemedical.com/ca/en/products/therapeutic-support-surfaces/seating-%26-positioning/wc-%26-seat-cushions/back-cushion/adjustable-tension-general-use-wheelchair-back-cushion/p/14300" TargetMode="External"/><Relationship Id="rId38" Type="http://schemas.openxmlformats.org/officeDocument/2006/relationships/hyperlink" Target="https://shop.drivemedical.com/ca/en/products/therapeutic-support-surfaces/seating-%26-positioning/wc-%26-seat-cushions/foam-cushion/premier-one-general-use-foam-cushion/p/M8063" TargetMode="External"/><Relationship Id="rId46" Type="http://schemas.openxmlformats.org/officeDocument/2006/relationships/hyperlink" Target="https://www.actionproducts.com/home-medical/wheelchair-cushions/xactr-classic-cushion.html" TargetMode="External"/><Relationship Id="rId59" Type="http://schemas.openxmlformats.org/officeDocument/2006/relationships/hyperlink" Target="https://shop.drivemedical.com/ca/en/products/patient-room/slings-%26-trapeze/slings/full-body-sling/p/13221L" TargetMode="External"/><Relationship Id="rId67" Type="http://schemas.openxmlformats.org/officeDocument/2006/relationships/hyperlink" Target="https://shop.drivemedical.com/ca/en/products/patient-room/slings-%26-trapeze/slings/divided-leg-sling/p/13262L" TargetMode="External"/><Relationship Id="rId103" Type="http://schemas.openxmlformats.org/officeDocument/2006/relationships/printerSettings" Target="../printerSettings/printerSettings7.bin"/><Relationship Id="rId20" Type="http://schemas.openxmlformats.org/officeDocument/2006/relationships/hyperlink" Target="https://shop.drivemedical.com/ca/en/products/mobility/wheelchairs/standard-wheelchairs/cruiser-x4-wheelchair/p/CX420ADDA-ELR" TargetMode="External"/><Relationship Id="rId41" Type="http://schemas.openxmlformats.org/officeDocument/2006/relationships/hyperlink" Target="https://shop.drivemedical.com/ca/en/products/therapeutic-support-surfaces/seating-%26-positioning/wc-%26-seat-cushions/foam-cushion/premier-one-general-use-foam-cushion/p/M8065" TargetMode="External"/><Relationship Id="rId54" Type="http://schemas.openxmlformats.org/officeDocument/2006/relationships/hyperlink" Target="https://parsonsadl.com/products/product.php?id=1208" TargetMode="External"/><Relationship Id="rId62" Type="http://schemas.openxmlformats.org/officeDocument/2006/relationships/hyperlink" Target="https://www.joerns.com/wp-content/uploads/2023/11/Joerns_HoyerSlingChart5-5.pdf" TargetMode="External"/><Relationship Id="rId70" Type="http://schemas.openxmlformats.org/officeDocument/2006/relationships/hyperlink" Target="https://shop.drivemedical.com/ca/en/products/patient-room/slings-%26-trapeze/trapeze/trapeze-bar/p/13009TRAPBV" TargetMode="External"/><Relationship Id="rId75" Type="http://schemas.openxmlformats.org/officeDocument/2006/relationships/hyperlink" Target="https://parsonsadl.com/products/product.php?id=436" TargetMode="External"/><Relationship Id="rId83" Type="http://schemas.openxmlformats.org/officeDocument/2006/relationships/hyperlink" Target="https://shop.drivemedical.com/ca/en/products/bath-safety/bath-benches-and-stools/deluxe-bariatric-shower-chair-with-cross-frame-brace/p/278-1" TargetMode="External"/><Relationship Id="rId88" Type="http://schemas.openxmlformats.org/officeDocument/2006/relationships/hyperlink" Target="https://shop.drivemedical.com/ca/en/products/bath-safety/toilet-safety/free-standing-toilet-safety-rail/p/RTL12079" TargetMode="External"/><Relationship Id="rId91" Type="http://schemas.openxmlformats.org/officeDocument/2006/relationships/hyperlink" Target="https://shop.drivemedical.com/ca/en/products/bath-safety/toilet-safety/toilet-safety-frame/p/232-1" TargetMode="External"/><Relationship Id="rId96" Type="http://schemas.openxmlformats.org/officeDocument/2006/relationships/hyperlink" Target="https://shop.drivemedical.com/ca/en/products/commodes/bariatric/deluxe-bariatric-drop-arm-commode/p/23-1" TargetMode="External"/><Relationship Id="rId1" Type="http://schemas.openxmlformats.org/officeDocument/2006/relationships/hyperlink" Target="https://shop.drivemedical.com/ca/en/products/mobility/rollators/4-wheel-rollators/standard/airgo-excursion-x18-lightweight-side-fold-rollator-hemi-height/p/700-927" TargetMode="External"/><Relationship Id="rId6" Type="http://schemas.openxmlformats.org/officeDocument/2006/relationships/hyperlink" Target="https://shop.drivemedical.com/ca/en/products/mobility/accessories/5-walker-wheels/p/5041-1" TargetMode="External"/><Relationship Id="rId15" Type="http://schemas.openxmlformats.org/officeDocument/2006/relationships/hyperlink" Target="https://shop.drivemedical.com/ca/en/products/mobility/rollators/4-wheel-rollators/adjustable-height/adjustable-height-rollator-6-casters/p/RTL10261BL" TargetMode="External"/><Relationship Id="rId23" Type="http://schemas.openxmlformats.org/officeDocument/2006/relationships/hyperlink" Target="https://powerplusmobility.com/files/pp-stp-manual-wheelchair.pdf" TargetMode="External"/><Relationship Id="rId28" Type="http://schemas.openxmlformats.org/officeDocument/2006/relationships/hyperlink" Target="https://shop.drivemedical.com/ca/en/products/inspired-by-drive/wheeled-mobility/wheelchair/wallaby-pediatric-wheelchair/p/3576-1" TargetMode="External"/><Relationship Id="rId36" Type="http://schemas.openxmlformats.org/officeDocument/2006/relationships/hyperlink" Target="https://shop.drivemedical.com/ca/en/products/mobility/wheelchairs/accessories/oxygen-cylinder-carry-bag/p/STDS6008-1" TargetMode="External"/><Relationship Id="rId49" Type="http://schemas.openxmlformats.org/officeDocument/2006/relationships/hyperlink" Target="https://www.sunrisemedical.ca/getattachment/ad5e3714-02f2-4170-ae60-ae32ce037254/Homecare-EZ-Access-Folding-Ramps-Trifold-Advantage-Series-Ramp-Documents-EZ-Access-Price-List-(1).aspx" TargetMode="External"/><Relationship Id="rId57" Type="http://schemas.openxmlformats.org/officeDocument/2006/relationships/hyperlink" Target="https://www.joerns.com/wp-content/uploads/2023/10/Joerns_HoyerSlingChart5.pdf" TargetMode="External"/><Relationship Id="rId10" Type="http://schemas.openxmlformats.org/officeDocument/2006/relationships/hyperlink" Target="https://shop.drivemedical.com/ca/en/products/mobility/walkers/bariatric/bariatric-aluminum-folding-walker--two-button/p/10220-1/downloadPdf" TargetMode="External"/><Relationship Id="rId31" Type="http://schemas.openxmlformats.org/officeDocument/2006/relationships/hyperlink" Target="https://shop.drivemedical.com/ca/en/products/inspired-by-drive/accessories/wheeled-mobility/elevating-legrests-for-wallaby/p/WB%20ELR/downloadPdf" TargetMode="External"/><Relationship Id="rId44" Type="http://schemas.openxmlformats.org/officeDocument/2006/relationships/hyperlink" Target="https://www.actionproducts.com/home-medical/wheelchair-cushions/xactr-classic-cushion.html" TargetMode="External"/><Relationship Id="rId52" Type="http://schemas.openxmlformats.org/officeDocument/2006/relationships/hyperlink" Target="https://healthcraftproducts.com/products/?prod_cat=superpole-accessories-parts;superpole-system&amp;max_price_range=400" TargetMode="External"/><Relationship Id="rId60" Type="http://schemas.openxmlformats.org/officeDocument/2006/relationships/hyperlink" Target="https://www.joerns.com/wp-content/uploads/2023/11/Joerns_HoyerSlingChart5-5.pdf" TargetMode="External"/><Relationship Id="rId65" Type="http://schemas.openxmlformats.org/officeDocument/2006/relationships/hyperlink" Target="https://www.joerns.com/wp-content/uploads/2023/11/Joerns_HoyerSlingChart5-5.pdf" TargetMode="External"/><Relationship Id="rId73" Type="http://schemas.openxmlformats.org/officeDocument/2006/relationships/hyperlink" Target="https://shop.drivemedical.com/ca/en/products/beds/bed-rails/homecare-bed-rails/m-rail-home-bed-assist-handle/p/2904-1" TargetMode="External"/><Relationship Id="rId78" Type="http://schemas.openxmlformats.org/officeDocument/2006/relationships/hyperlink" Target="https://www.permobil.com/en-ca/products/seating-positioning/mattress-support-surfaces/roho-dry-floatation-mattress-overlay-system" TargetMode="External"/><Relationship Id="rId81" Type="http://schemas.openxmlformats.org/officeDocument/2006/relationships/hyperlink" Target="https://shop.drivemedical.com/ca/en/products/bath-safety/bathroom-safety-accessories/bath-board-transfer-bench-with-handle/p/770-420" TargetMode="External"/><Relationship Id="rId86" Type="http://schemas.openxmlformats.org/officeDocument/2006/relationships/hyperlink" Target="https://shop.drivemedical.com/ca/en/products/bath-safety/transfer-benches/bariatric-transfer-bench/p/264-1" TargetMode="External"/><Relationship Id="rId94" Type="http://schemas.openxmlformats.org/officeDocument/2006/relationships/hyperlink" Target="https://shop.drivemedical.com/ca/en/products/commodes/standard/deeper-seat-depth-assembled-commode/p/4-1" TargetMode="External"/><Relationship Id="rId99" Type="http://schemas.openxmlformats.org/officeDocument/2006/relationships/hyperlink" Target="https://shop.drivemedical.com/ca/en/products/commodes/bariatric/bariatric-aluminum-rehab-shower-commode-chair/p/NRS185008" TargetMode="External"/><Relationship Id="rId101" Type="http://schemas.openxmlformats.org/officeDocument/2006/relationships/hyperlink" Target="https://shop.drivemedical.com/ca/en/products/mobility/canes/quad-cane/bariatric/bariatric-quad-canes/p/453-1" TargetMode="External"/><Relationship Id="rId4" Type="http://schemas.openxmlformats.org/officeDocument/2006/relationships/hyperlink" Target="https://shop.drivemedical.com/ca/en/products/mobility/walkers/accessories/platform-walkercrutch-attachment/p/10105-1/downloadPdf" TargetMode="External"/><Relationship Id="rId9" Type="http://schemas.openxmlformats.org/officeDocument/2006/relationships/hyperlink" Target="https://shop.drivemedical.com/ca/en/products/mobility/walkers/push-button/deluxe-folding-walker-two-button/p/10200-4" TargetMode="External"/><Relationship Id="rId13" Type="http://schemas.openxmlformats.org/officeDocument/2006/relationships/hyperlink" Target="https://shop.drivemedical.com/ca/en/products/mobility/rollators/4-wheel-rollators/elevate-upright-walker/p/UPWKRBL10" TargetMode="External"/><Relationship Id="rId18" Type="http://schemas.openxmlformats.org/officeDocument/2006/relationships/hyperlink" Target="https://shop.drivemedical.com/ca/en/products/mobility/wheelchairs/standard-wheelchairs/cruiser-x4-wheelchair/p/CX418ADDA-ELR/downloadPdf" TargetMode="External"/><Relationship Id="rId39" Type="http://schemas.openxmlformats.org/officeDocument/2006/relationships/hyperlink" Target="https://shop.drivemedical.com/ca/en/products/therapeutic-support-surfaces/seating-%26-positioning/wc-%26-seat-cushions/foam-cushion/premier-one-general-use-foam-cushion/p/M8064" TargetMode="External"/><Relationship Id="rId34" Type="http://schemas.openxmlformats.org/officeDocument/2006/relationships/hyperlink" Target="https://medicsmobility.ca/nighthawk-standard-amp-boards.html" TargetMode="External"/><Relationship Id="rId50" Type="http://schemas.openxmlformats.org/officeDocument/2006/relationships/hyperlink" Target="https://www.sunrisemedical.ca/getattachment/ad5e3714-02f2-4170-ae60-ae32ce037254/Homecare-EZ-Access-Folding-Ramps-Trifold-Advantage-Series-Ramp-Documents-EZ-Access-Price-List-(1).aspx" TargetMode="External"/><Relationship Id="rId55" Type="http://schemas.openxmlformats.org/officeDocument/2006/relationships/hyperlink" Target="http://www.sunnyfieldsupplies.com/list_description.htm%20-%202" TargetMode="External"/><Relationship Id="rId76" Type="http://schemas.openxmlformats.org/officeDocument/2006/relationships/hyperlink" Target="https://5mindsmobility.com/wp-content/uploads/2021/10/5MM-Support-Surfaces-Catalogue-ENG-Oct2021.pdf" TargetMode="External"/><Relationship Id="rId97" Type="http://schemas.openxmlformats.org/officeDocument/2006/relationships/hyperlink" Target="https://shop.drivemedical.com/ca/en/products/commodes/drop-arm/deluxe-steel-drop-arm-commode/p/5063-1" TargetMode="External"/><Relationship Id="rId104" Type="http://schemas.openxmlformats.org/officeDocument/2006/relationships/drawing" Target="../drawings/drawing6.xml"/><Relationship Id="rId7" Type="http://schemas.openxmlformats.org/officeDocument/2006/relationships/hyperlink" Target="https://shop.drivemedical.com/ca/en/products/mobility/rollators/rollator-accessories/slow-down-brakes-for-side-fold/p/730-942/downloadPdf" TargetMode="External"/><Relationship Id="rId71" Type="http://schemas.openxmlformats.org/officeDocument/2006/relationships/hyperlink" Target="https://shop.drivemedical.com/ca/en/products/patient-room/slings-%26-trapeze/trapeze/free-standing-trapeze/p/13049SV" TargetMode="External"/><Relationship Id="rId92" Type="http://schemas.openxmlformats.org/officeDocument/2006/relationships/hyperlink" Target="https://shop.drivemedical.com/ca/en/products/bath-safety/raised-toiletseats/hinged-toilet-seat-riser/p/RTL12607" TargetMode="External"/><Relationship Id="rId2" Type="http://schemas.openxmlformats.org/officeDocument/2006/relationships/hyperlink" Target="https://shop.drivemedical.com/ca/en/products/mobility/rollators/4-wheel-rollators/standard/airgo-excursion-x23-lightweight-side-fold-rollator-tall-height/p/700-917" TargetMode="External"/><Relationship Id="rId29" Type="http://schemas.openxmlformats.org/officeDocument/2006/relationships/hyperlink" Target="https://shop.drivemedical.com/ca/en/products/mobility/wheelchairs/reclining-wheelchairs/pediatric/pediatric-viper-plus-reclining-wheelchair/p/2472-1" TargetMode="External"/><Relationship Id="rId24" Type="http://schemas.openxmlformats.org/officeDocument/2006/relationships/hyperlink" Target="https://powerplusmobility.com/files/pp-stp-manual-wheelchair.pdf" TargetMode="External"/><Relationship Id="rId40" Type="http://schemas.openxmlformats.org/officeDocument/2006/relationships/hyperlink" Target="https://shop.drivemedical.com/ca/en/products/therapeutic-support-surfaces/seating-%26-positioning/wc-%26-seat-cushions/foam-cushion/molded-foam-general-use-wheelchair-cushion/p/14908" TargetMode="External"/><Relationship Id="rId45" Type="http://schemas.openxmlformats.org/officeDocument/2006/relationships/hyperlink" Target="https://www.actionproducts.com/home-medical/wheelchair-cushions/xactr-classic-cushion.html" TargetMode="External"/><Relationship Id="rId66" Type="http://schemas.openxmlformats.org/officeDocument/2006/relationships/hyperlink" Target="https://www.joerns.com/wp-content/uploads/2023/11/Joerns_HoyerSlingChart5-5.pdf" TargetMode="External"/><Relationship Id="rId87" Type="http://schemas.openxmlformats.org/officeDocument/2006/relationships/hyperlink" Target="https://shop.drivemedical.com/ca/en/products/bath-safety/raised-toiletseats/preservetech-universal-raised-toilet-seat/p/5032-1" TargetMode="External"/><Relationship Id="rId61" Type="http://schemas.openxmlformats.org/officeDocument/2006/relationships/hyperlink" Target="https://shop.drivemedical.com/ca/en/products/patient-room/slings-%26-trapeze/slings/full-body-sling/p/13221XL" TargetMode="External"/><Relationship Id="rId82" Type="http://schemas.openxmlformats.org/officeDocument/2006/relationships/hyperlink" Target="https://shop.drivemedical.com/ca/en/products/bath-safety/bath-benches-and-stools/deluxe-aluminum-shower-chair/p/213-1" TargetMode="External"/><Relationship Id="rId19" Type="http://schemas.openxmlformats.org/officeDocument/2006/relationships/hyperlink" Target="https://shop.drivemedical.com/ca/en/products/mobility/wheelchairs/bariatric-wheelchairs/bariatric-sentra-extra-heavy-duty-wheelchair/p/STD22DDA-ELR/downloadPdf" TargetMode="External"/><Relationship Id="rId14" Type="http://schemas.openxmlformats.org/officeDocument/2006/relationships/hyperlink" Target="https://shop.drivemedical.com/ca/en/products/mobility/rollators/4-wheel-rollators/hugo-fit-6-rolling-walker-with-a-seat/p/700-913/downloadPdf" TargetMode="External"/><Relationship Id="rId30" Type="http://schemas.openxmlformats.org/officeDocument/2006/relationships/hyperlink" Target="https://shop.drivemedical.com/ca/en/products/mobility/wheelchairs/reclining-wheelchairs/pediatric/pediatric-viper-plus-reclining-wheelchair/p/2472-1" TargetMode="External"/><Relationship Id="rId35" Type="http://schemas.openxmlformats.org/officeDocument/2006/relationships/hyperlink" Target="https://medicsmobility.ca/nighthawk-standard-amp-boards.html" TargetMode="External"/><Relationship Id="rId56" Type="http://schemas.openxmlformats.org/officeDocument/2006/relationships/hyperlink" Target="https://shop.drivemedical.com/ca/en/products/patient-room/lifts/battery-powered-patient-lift/p/13240" TargetMode="External"/><Relationship Id="rId77" Type="http://schemas.openxmlformats.org/officeDocument/2006/relationships/hyperlink" Target="https://shop.drivemedical.com/ca/en/products/therapeutic-support-surfaces/mattress-overlay/premium-guard-gel-overlay/p/14893" TargetMode="External"/><Relationship Id="rId100" Type="http://schemas.openxmlformats.org/officeDocument/2006/relationships/hyperlink" Target="https://amgmedical.com/shop-products/pain-management/proactive-thera3-3-in-1-tens-ems-massage/" TargetMode="External"/><Relationship Id="rId8" Type="http://schemas.openxmlformats.org/officeDocument/2006/relationships/hyperlink" Target="https://shop.drivemedical.com/ca/en/products/mobility/walkers/push-button/deluxe-folding-walker-two-button/p/10201-4/downloadPdf" TargetMode="External"/><Relationship Id="rId51" Type="http://schemas.openxmlformats.org/officeDocument/2006/relationships/hyperlink" Target="https://healthcraftproducts.com/products/?prod_cat=superpole-accessories-parts;superpole-system&amp;max_price_range=400" TargetMode="External"/><Relationship Id="rId72" Type="http://schemas.openxmlformats.org/officeDocument/2006/relationships/hyperlink" Target="https://shop.drivemedical.com/ca/en/products/personal-care/daily-aids/assistance/adjustable-furniture-risers/p/6505-1" TargetMode="External"/><Relationship Id="rId93" Type="http://schemas.openxmlformats.org/officeDocument/2006/relationships/hyperlink" Target="https://shop.drivemedical.com/ca/en/products/bath-safety/raised-toiletseats/hinged-toilet-seat-riser/p/RTL12608" TargetMode="External"/><Relationship Id="rId98" Type="http://schemas.openxmlformats.org/officeDocument/2006/relationships/hyperlink" Target="https://amgmedical.com/shop-products/waste-management/medpro-defense-euro-commode-with-flip-up-armrest-pail/" TargetMode="External"/><Relationship Id="rId3" Type="http://schemas.openxmlformats.org/officeDocument/2006/relationships/hyperlink" Target="https://www.performancehealth.com/days-111-bariatric-rollator" TargetMode="External"/></Relationships>
</file>

<file path=xl/worksheets/_rels/sheet8.xml.rels><?xml version="1.0" encoding="UTF-8" standalone="yes"?>
<Relationships xmlns="http://schemas.openxmlformats.org/package/2006/relationships"><Relationship Id="rId26" Type="http://schemas.openxmlformats.org/officeDocument/2006/relationships/hyperlink" Target="https://shop.drivemedical.com/ca/en/products/mobility/wheelchairs/transport-chairs/standard/steel-transport-chair/p/TR39E-SV" TargetMode="External"/><Relationship Id="rId21" Type="http://schemas.openxmlformats.org/officeDocument/2006/relationships/hyperlink" Target="https://shop.drivemedical.com/ca/en/products/mobility/wheelchairs/bariatric-wheelchairs/bariatric-sentra-extra-heavy-duty-wheelchair/p/STD24DDA-ELR/downloadPdf" TargetMode="External"/><Relationship Id="rId42" Type="http://schemas.openxmlformats.org/officeDocument/2006/relationships/hyperlink" Target="https://shop.drivemedical.com/ca/en/products/therapeutic-support-surfaces/seating-%26-positioning/wc-%26-seat-cushions/foam-cushion/premier-one-general-use-foam-cushion/p/M8077/downloadPdf" TargetMode="External"/><Relationship Id="rId47" Type="http://schemas.openxmlformats.org/officeDocument/2006/relationships/hyperlink" Target="https://permobilwebcdn.azureedge.net/media/ognl2vd3/roho_high-profile-single-compartment-cushion.pdf" TargetMode="External"/><Relationship Id="rId63" Type="http://schemas.openxmlformats.org/officeDocument/2006/relationships/hyperlink" Target="https://www.joerns.com/wp-content/uploads/2023/11/Joerns_HoyerSlingChart5-5.pdf" TargetMode="External"/><Relationship Id="rId68" Type="http://schemas.openxmlformats.org/officeDocument/2006/relationships/hyperlink" Target="https://www.joerns.com/wp-content/uploads/2023/11/Joerns_HoyerSlingChart5-5.pdf" TargetMode="External"/><Relationship Id="rId84" Type="http://schemas.openxmlformats.org/officeDocument/2006/relationships/hyperlink" Target="https://shop.drivemedical.com/ca/en/products/bath-safety/bath-benches-and-stools/shower-stool/p/RTL12004KD" TargetMode="External"/><Relationship Id="rId89" Type="http://schemas.openxmlformats.org/officeDocument/2006/relationships/hyperlink" Target="https://shop.drivemedical.com/ca/en/products/bath-safety/bathtub-safety-rails/clamp-on-tub-rail/p/249-1" TargetMode="External"/><Relationship Id="rId16" Type="http://schemas.openxmlformats.org/officeDocument/2006/relationships/hyperlink" Target="https://shop.drivemedical.com/ca/en/products/mobility/wheelchairs/standard-wheelchairs/cruiser-x4-wheelchair/p/CX416ADDA-ELR" TargetMode="External"/><Relationship Id="rId11" Type="http://schemas.openxmlformats.org/officeDocument/2006/relationships/hyperlink" Target="https://shop.drivemedical.com/ca/en/products/mobility/walkers/specialty/side-walker/p/10240-1/downloadPdf" TargetMode="External"/><Relationship Id="rId32" Type="http://schemas.openxmlformats.org/officeDocument/2006/relationships/hyperlink" Target="https://shop.drivemedical.com/ca/en/products/mobility/wheelchairs/accessories/swing-away-elevating-leg-rests/p/STDELR-TF" TargetMode="External"/><Relationship Id="rId37" Type="http://schemas.openxmlformats.org/officeDocument/2006/relationships/hyperlink" Target="https://shop.drivemedical.com/ca/en/products/mobility/wheelchairs/accessories/wheel-lock-extensions/p/STDS601" TargetMode="External"/><Relationship Id="rId53" Type="http://schemas.openxmlformats.org/officeDocument/2006/relationships/hyperlink" Target="https://lifesupply.ca/drive-medical-rtl6145-padded-transfer-belt-medium-27-47/" TargetMode="External"/><Relationship Id="rId58" Type="http://schemas.openxmlformats.org/officeDocument/2006/relationships/hyperlink" Target="https://shop.drivemedical.com/ca/en/products/patient-room/slings-%26-trapeze/slings/full-body-sling/p/13221M" TargetMode="External"/><Relationship Id="rId74" Type="http://schemas.openxmlformats.org/officeDocument/2006/relationships/hyperlink" Target="https://shop.drivemedical.com/ca/en/products/beds/bariatric-beds/homecare-bariatric/lightweight-bariatric-homecare-bed/p/15300LW" TargetMode="External"/><Relationship Id="rId79" Type="http://schemas.openxmlformats.org/officeDocument/2006/relationships/hyperlink" Target="https://shop.drivemedical.com/ca/en/products/therapeutic-support-surfaces/mattress-replacement/foam-mattress/gravity-9-premium-long-term-care-pressure-redistribution-mattress/p/15970" TargetMode="External"/><Relationship Id="rId102" Type="http://schemas.openxmlformats.org/officeDocument/2006/relationships/hyperlink" Target="https://shop.drivemedical.com/ca/en/products/beds/homecare-beds/full-electric-beds/drive-full-electric-low-height-bed/p/15005LP" TargetMode="External"/><Relationship Id="rId5" Type="http://schemas.openxmlformats.org/officeDocument/2006/relationships/hyperlink" Target="https://shop.drivemedical.com/ca/en/products/mobility/walkers/accessories/swivel-wheel-with-lock-two-sets-of-rear-glides/p/10115/downloadPdf" TargetMode="External"/><Relationship Id="rId90" Type="http://schemas.openxmlformats.org/officeDocument/2006/relationships/hyperlink" Target="https://www.performancehealth.ca/safe-lock-raised-toilet-seat" TargetMode="External"/><Relationship Id="rId95" Type="http://schemas.openxmlformats.org/officeDocument/2006/relationships/hyperlink" Target="https://shop.drivemedical.com/ca/en/products/inspired-by-drive/toileting/commode/pinniped-pediatric-commode/p/2905-1" TargetMode="External"/><Relationship Id="rId22" Type="http://schemas.openxmlformats.org/officeDocument/2006/relationships/hyperlink" Target="https://powerplusmobility.com/files/pp-stp-manual-wheelchair.pdf" TargetMode="External"/><Relationship Id="rId27" Type="http://schemas.openxmlformats.org/officeDocument/2006/relationships/hyperlink" Target="https://shop.drivemedical.com/ca/en/products/inspired-by-drive/wheeled-mobility/wheelchair/wallaby-pediatric-wheelchair/p/3576-1" TargetMode="External"/><Relationship Id="rId43" Type="http://schemas.openxmlformats.org/officeDocument/2006/relationships/hyperlink" Target="https://shop.drivemedical.com/ca/en/products/therapeutic-support-surfaces/seating-%26-positioning/wc-%26-seat-cushions/gel-cushion/gel-u-seat-skin-protection-3-gelfoam-wheelchair-cushion/p/8046-7" TargetMode="External"/><Relationship Id="rId48" Type="http://schemas.openxmlformats.org/officeDocument/2006/relationships/hyperlink" Target="https://www.sunrisemedical.ca/getattachment/ad5e3714-02f2-4170-ae60-ae32ce037254/Homecare-EZ-Access-Folding-Ramps-Trifold-Advantage-Series-Ramp-Documents-EZ-Access-Price-List-(1).aspx" TargetMode="External"/><Relationship Id="rId64" Type="http://schemas.openxmlformats.org/officeDocument/2006/relationships/hyperlink" Target="https://shop.drivemedical.com/ca/en/products/patient-room/slings-%26-trapeze/slings/divided-leg-sling/p/13262M" TargetMode="External"/><Relationship Id="rId69" Type="http://schemas.openxmlformats.org/officeDocument/2006/relationships/hyperlink" Target="https://mobilitymasters.com/content/Drive_13246.pdf" TargetMode="External"/><Relationship Id="rId80" Type="http://schemas.openxmlformats.org/officeDocument/2006/relationships/hyperlink" Target="https://shop.drivemedical.com/ca/en/products/therapeutic-support-surfaces/mattress-replacement/bariatric-foam-mattresses/p/15301" TargetMode="External"/><Relationship Id="rId85" Type="http://schemas.openxmlformats.org/officeDocument/2006/relationships/hyperlink" Target="https://shop.drivemedical.com/ca/en/products/bath-safety/transfer-benches/transfer-tub-bench/p/255-1" TargetMode="External"/><Relationship Id="rId12" Type="http://schemas.openxmlformats.org/officeDocument/2006/relationships/hyperlink" Target="https://www.mapleleafwheelchair.ca/de/cache/inventory_products/20/WalkABoutBrochure.pdf" TargetMode="External"/><Relationship Id="rId17" Type="http://schemas.openxmlformats.org/officeDocument/2006/relationships/hyperlink" Target="https://shop.drivemedical.com/ca/en/products/mobility/wheelchairs/standard-wheelchairs/cruiser-x4-wheelchair/p/CX418ADDA-ELR/downloadPdf" TargetMode="External"/><Relationship Id="rId25" Type="http://schemas.openxmlformats.org/officeDocument/2006/relationships/hyperlink" Target="https://powerplusmobility.com/files/pp-stp-manual-wheelchair.pdf" TargetMode="External"/><Relationship Id="rId33" Type="http://schemas.openxmlformats.org/officeDocument/2006/relationships/hyperlink" Target="https://shop.drivemedical.com/ca/en/products/therapeutic-support-surfaces/seating-%26-positioning/wc-%26-seat-cushions/back-cushion/adjustable-tension-general-use-wheelchair-back-cushion/p/14300" TargetMode="External"/><Relationship Id="rId38" Type="http://schemas.openxmlformats.org/officeDocument/2006/relationships/hyperlink" Target="https://shop.drivemedical.com/ca/en/products/therapeutic-support-surfaces/seating-%26-positioning/wc-%26-seat-cushions/foam-cushion/premier-one-general-use-foam-cushion/p/M8063" TargetMode="External"/><Relationship Id="rId46" Type="http://schemas.openxmlformats.org/officeDocument/2006/relationships/hyperlink" Target="https://www.actionproducts.com/home-medical/wheelchair-cushions/xactr-classic-cushion.html" TargetMode="External"/><Relationship Id="rId59" Type="http://schemas.openxmlformats.org/officeDocument/2006/relationships/hyperlink" Target="https://shop.drivemedical.com/ca/en/products/patient-room/slings-%26-trapeze/slings/full-body-sling/p/13221L" TargetMode="External"/><Relationship Id="rId67" Type="http://schemas.openxmlformats.org/officeDocument/2006/relationships/hyperlink" Target="https://shop.drivemedical.com/ca/en/products/patient-room/slings-%26-trapeze/slings/divided-leg-sling/p/13262L" TargetMode="External"/><Relationship Id="rId103" Type="http://schemas.openxmlformats.org/officeDocument/2006/relationships/printerSettings" Target="../printerSettings/printerSettings8.bin"/><Relationship Id="rId20" Type="http://schemas.openxmlformats.org/officeDocument/2006/relationships/hyperlink" Target="https://shop.drivemedical.com/ca/en/products/mobility/wheelchairs/standard-wheelchairs/cruiser-x4-wheelchair/p/CX420ADDA-ELR" TargetMode="External"/><Relationship Id="rId41" Type="http://schemas.openxmlformats.org/officeDocument/2006/relationships/hyperlink" Target="https://shop.drivemedical.com/ca/en/products/therapeutic-support-surfaces/seating-%26-positioning/wc-%26-seat-cushions/foam-cushion/premier-one-general-use-foam-cushion/p/M8065" TargetMode="External"/><Relationship Id="rId54" Type="http://schemas.openxmlformats.org/officeDocument/2006/relationships/hyperlink" Target="https://parsonsadl.com/products/product.php?id=1208" TargetMode="External"/><Relationship Id="rId62" Type="http://schemas.openxmlformats.org/officeDocument/2006/relationships/hyperlink" Target="https://www.joerns.com/wp-content/uploads/2023/11/Joerns_HoyerSlingChart5-5.pdf" TargetMode="External"/><Relationship Id="rId70" Type="http://schemas.openxmlformats.org/officeDocument/2006/relationships/hyperlink" Target="https://shop.drivemedical.com/ca/en/products/patient-room/slings-%26-trapeze/trapeze/trapeze-bar/p/13009TRAPBV" TargetMode="External"/><Relationship Id="rId75" Type="http://schemas.openxmlformats.org/officeDocument/2006/relationships/hyperlink" Target="https://parsonsadl.com/products/product.php?id=436" TargetMode="External"/><Relationship Id="rId83" Type="http://schemas.openxmlformats.org/officeDocument/2006/relationships/hyperlink" Target="https://shop.drivemedical.com/ca/en/products/bath-safety/bath-benches-and-stools/deluxe-bariatric-shower-chair-with-cross-frame-brace/p/278-1" TargetMode="External"/><Relationship Id="rId88" Type="http://schemas.openxmlformats.org/officeDocument/2006/relationships/hyperlink" Target="https://shop.drivemedical.com/ca/en/products/bath-safety/toilet-safety/free-standing-toilet-safety-rail/p/RTL12079" TargetMode="External"/><Relationship Id="rId91" Type="http://schemas.openxmlformats.org/officeDocument/2006/relationships/hyperlink" Target="https://shop.drivemedical.com/ca/en/products/bath-safety/toilet-safety/toilet-safety-frame/p/232-1" TargetMode="External"/><Relationship Id="rId96" Type="http://schemas.openxmlformats.org/officeDocument/2006/relationships/hyperlink" Target="https://shop.drivemedical.com/ca/en/products/commodes/bariatric/deluxe-bariatric-drop-arm-commode/p/23-1" TargetMode="External"/><Relationship Id="rId1" Type="http://schemas.openxmlformats.org/officeDocument/2006/relationships/hyperlink" Target="https://shop.drivemedical.com/ca/en/products/mobility/rollators/4-wheel-rollators/standard/airgo-excursion-x18-lightweight-side-fold-rollator-hemi-height/p/700-927" TargetMode="External"/><Relationship Id="rId6" Type="http://schemas.openxmlformats.org/officeDocument/2006/relationships/hyperlink" Target="https://shop.drivemedical.com/ca/en/products/mobility/accessories/5-walker-wheels/p/5041-1" TargetMode="External"/><Relationship Id="rId15" Type="http://schemas.openxmlformats.org/officeDocument/2006/relationships/hyperlink" Target="https://shop.drivemedical.com/ca/en/products/mobility/rollators/4-wheel-rollators/adjustable-height/adjustable-height-rollator-6-casters/p/RTL10261BL" TargetMode="External"/><Relationship Id="rId23" Type="http://schemas.openxmlformats.org/officeDocument/2006/relationships/hyperlink" Target="https://powerplusmobility.com/files/pp-stp-manual-wheelchair.pdf" TargetMode="External"/><Relationship Id="rId28" Type="http://schemas.openxmlformats.org/officeDocument/2006/relationships/hyperlink" Target="https://shop.drivemedical.com/ca/en/products/inspired-by-drive/wheeled-mobility/wheelchair/wallaby-pediatric-wheelchair/p/3576-1" TargetMode="External"/><Relationship Id="rId36" Type="http://schemas.openxmlformats.org/officeDocument/2006/relationships/hyperlink" Target="https://shop.drivemedical.com/ca/en/products/mobility/wheelchairs/accessories/oxygen-cylinder-carry-bag/p/STDS6008-1" TargetMode="External"/><Relationship Id="rId49" Type="http://schemas.openxmlformats.org/officeDocument/2006/relationships/hyperlink" Target="https://www.sunrisemedical.ca/getattachment/ad5e3714-02f2-4170-ae60-ae32ce037254/Homecare-EZ-Access-Folding-Ramps-Trifold-Advantage-Series-Ramp-Documents-EZ-Access-Price-List-(1).aspx" TargetMode="External"/><Relationship Id="rId57" Type="http://schemas.openxmlformats.org/officeDocument/2006/relationships/hyperlink" Target="https://www.joerns.com/wp-content/uploads/2023/10/Joerns_HoyerSlingChart5.pdf" TargetMode="External"/><Relationship Id="rId10" Type="http://schemas.openxmlformats.org/officeDocument/2006/relationships/hyperlink" Target="https://shop.drivemedical.com/ca/en/products/mobility/walkers/bariatric/bariatric-aluminum-folding-walker--two-button/p/10220-1/downloadPdf" TargetMode="External"/><Relationship Id="rId31" Type="http://schemas.openxmlformats.org/officeDocument/2006/relationships/hyperlink" Target="https://shop.drivemedical.com/ca/en/products/inspired-by-drive/accessories/wheeled-mobility/elevating-legrests-for-wallaby/p/WB%20ELR/downloadPdf" TargetMode="External"/><Relationship Id="rId44" Type="http://schemas.openxmlformats.org/officeDocument/2006/relationships/hyperlink" Target="https://www.actionproducts.com/home-medical/wheelchair-cushions/xactr-classic-cushion.html" TargetMode="External"/><Relationship Id="rId52" Type="http://schemas.openxmlformats.org/officeDocument/2006/relationships/hyperlink" Target="https://healthcraftproducts.com/products/?prod_cat=superpole-accessories-parts;superpole-system&amp;max_price_range=400" TargetMode="External"/><Relationship Id="rId60" Type="http://schemas.openxmlformats.org/officeDocument/2006/relationships/hyperlink" Target="https://www.joerns.com/wp-content/uploads/2023/11/Joerns_HoyerSlingChart5-5.pdf" TargetMode="External"/><Relationship Id="rId65" Type="http://schemas.openxmlformats.org/officeDocument/2006/relationships/hyperlink" Target="https://www.joerns.com/wp-content/uploads/2023/11/Joerns_HoyerSlingChart5-5.pdf" TargetMode="External"/><Relationship Id="rId73" Type="http://schemas.openxmlformats.org/officeDocument/2006/relationships/hyperlink" Target="https://shop.drivemedical.com/ca/en/products/beds/bed-rails/homecare-bed-rails/m-rail-home-bed-assist-handle/p/2904-1" TargetMode="External"/><Relationship Id="rId78" Type="http://schemas.openxmlformats.org/officeDocument/2006/relationships/hyperlink" Target="https://www.permobil.com/en-ca/products/seating-positioning/mattress-support-surfaces/roho-dry-floatation-mattress-overlay-system" TargetMode="External"/><Relationship Id="rId81" Type="http://schemas.openxmlformats.org/officeDocument/2006/relationships/hyperlink" Target="https://shop.drivemedical.com/ca/en/products/bath-safety/bathroom-safety-accessories/bath-board-transfer-bench-with-handle/p/770-420" TargetMode="External"/><Relationship Id="rId86" Type="http://schemas.openxmlformats.org/officeDocument/2006/relationships/hyperlink" Target="https://shop.drivemedical.com/ca/en/products/bath-safety/transfer-benches/bariatric-transfer-bench/p/264-1" TargetMode="External"/><Relationship Id="rId94" Type="http://schemas.openxmlformats.org/officeDocument/2006/relationships/hyperlink" Target="https://shop.drivemedical.com/ca/en/products/commodes/standard/deeper-seat-depth-assembled-commode/p/4-1" TargetMode="External"/><Relationship Id="rId99" Type="http://schemas.openxmlformats.org/officeDocument/2006/relationships/hyperlink" Target="https://shop.drivemedical.com/ca/en/products/commodes/bariatric/bariatric-aluminum-rehab-shower-commode-chair/p/NRS185008" TargetMode="External"/><Relationship Id="rId101" Type="http://schemas.openxmlformats.org/officeDocument/2006/relationships/hyperlink" Target="https://shop.drivemedical.com/ca/en/products/mobility/canes/quad-cane/bariatric/bariatric-quad-canes/p/453-1" TargetMode="External"/><Relationship Id="rId4" Type="http://schemas.openxmlformats.org/officeDocument/2006/relationships/hyperlink" Target="https://shop.drivemedical.com/ca/en/products/mobility/walkers/accessories/platform-walkercrutch-attachment/p/10105-1/downloadPdf" TargetMode="External"/><Relationship Id="rId9" Type="http://schemas.openxmlformats.org/officeDocument/2006/relationships/hyperlink" Target="https://shop.drivemedical.com/ca/en/products/mobility/walkers/push-button/deluxe-folding-walker-two-button/p/10200-4" TargetMode="External"/><Relationship Id="rId13" Type="http://schemas.openxmlformats.org/officeDocument/2006/relationships/hyperlink" Target="https://shop.drivemedical.com/ca/en/products/mobility/rollators/4-wheel-rollators/elevate-upright-walker/p/UPWKRBL10" TargetMode="External"/><Relationship Id="rId18" Type="http://schemas.openxmlformats.org/officeDocument/2006/relationships/hyperlink" Target="https://shop.drivemedical.com/ca/en/products/mobility/wheelchairs/standard-wheelchairs/cruiser-x4-wheelchair/p/CX418ADDA-ELR/downloadPdf" TargetMode="External"/><Relationship Id="rId39" Type="http://schemas.openxmlformats.org/officeDocument/2006/relationships/hyperlink" Target="https://shop.drivemedical.com/ca/en/products/therapeutic-support-surfaces/seating-%26-positioning/wc-%26-seat-cushions/foam-cushion/premier-one-general-use-foam-cushion/p/M8064" TargetMode="External"/><Relationship Id="rId34" Type="http://schemas.openxmlformats.org/officeDocument/2006/relationships/hyperlink" Target="https://medicsmobility.ca/nighthawk-standard-amp-boards.html" TargetMode="External"/><Relationship Id="rId50" Type="http://schemas.openxmlformats.org/officeDocument/2006/relationships/hyperlink" Target="https://www.sunrisemedical.ca/getattachment/ad5e3714-02f2-4170-ae60-ae32ce037254/Homecare-EZ-Access-Folding-Ramps-Trifold-Advantage-Series-Ramp-Documents-EZ-Access-Price-List-(1).aspx" TargetMode="External"/><Relationship Id="rId55" Type="http://schemas.openxmlformats.org/officeDocument/2006/relationships/hyperlink" Target="http://www.sunnyfieldsupplies.com/list_description.htm%20-%202" TargetMode="External"/><Relationship Id="rId76" Type="http://schemas.openxmlformats.org/officeDocument/2006/relationships/hyperlink" Target="https://5mindsmobility.com/wp-content/uploads/2021/10/5MM-Support-Surfaces-Catalogue-ENG-Oct2021.pdf" TargetMode="External"/><Relationship Id="rId97" Type="http://schemas.openxmlformats.org/officeDocument/2006/relationships/hyperlink" Target="https://shop.drivemedical.com/ca/en/products/commodes/drop-arm/deluxe-steel-drop-arm-commode/p/5063-1" TargetMode="External"/><Relationship Id="rId104" Type="http://schemas.openxmlformats.org/officeDocument/2006/relationships/drawing" Target="../drawings/drawing7.xml"/><Relationship Id="rId7" Type="http://schemas.openxmlformats.org/officeDocument/2006/relationships/hyperlink" Target="https://shop.drivemedical.com/ca/en/products/mobility/rollators/rollator-accessories/slow-down-brakes-for-side-fold/p/730-942/downloadPdf" TargetMode="External"/><Relationship Id="rId71" Type="http://schemas.openxmlformats.org/officeDocument/2006/relationships/hyperlink" Target="https://shop.drivemedical.com/ca/en/products/patient-room/slings-%26-trapeze/trapeze/free-standing-trapeze/p/13049SV" TargetMode="External"/><Relationship Id="rId92" Type="http://schemas.openxmlformats.org/officeDocument/2006/relationships/hyperlink" Target="https://shop.drivemedical.com/ca/en/products/bath-safety/raised-toiletseats/hinged-toilet-seat-riser/p/RTL12607" TargetMode="External"/><Relationship Id="rId2" Type="http://schemas.openxmlformats.org/officeDocument/2006/relationships/hyperlink" Target="https://shop.drivemedical.com/ca/en/products/mobility/rollators/4-wheel-rollators/standard/airgo-excursion-x23-lightweight-side-fold-rollator-tall-height/p/700-917" TargetMode="External"/><Relationship Id="rId29" Type="http://schemas.openxmlformats.org/officeDocument/2006/relationships/hyperlink" Target="https://shop.drivemedical.com/ca/en/products/mobility/wheelchairs/reclining-wheelchairs/pediatric/pediatric-viper-plus-reclining-wheelchair/p/2472-1" TargetMode="External"/><Relationship Id="rId24" Type="http://schemas.openxmlformats.org/officeDocument/2006/relationships/hyperlink" Target="https://powerplusmobility.com/files/pp-stp-manual-wheelchair.pdf" TargetMode="External"/><Relationship Id="rId40" Type="http://schemas.openxmlformats.org/officeDocument/2006/relationships/hyperlink" Target="https://shop.drivemedical.com/ca/en/products/therapeutic-support-surfaces/seating-%26-positioning/wc-%26-seat-cushions/foam-cushion/molded-foam-general-use-wheelchair-cushion/p/14908" TargetMode="External"/><Relationship Id="rId45" Type="http://schemas.openxmlformats.org/officeDocument/2006/relationships/hyperlink" Target="https://www.actionproducts.com/home-medical/wheelchair-cushions/xactr-classic-cushion.html" TargetMode="External"/><Relationship Id="rId66" Type="http://schemas.openxmlformats.org/officeDocument/2006/relationships/hyperlink" Target="https://www.joerns.com/wp-content/uploads/2023/11/Joerns_HoyerSlingChart5-5.pdf" TargetMode="External"/><Relationship Id="rId87" Type="http://schemas.openxmlformats.org/officeDocument/2006/relationships/hyperlink" Target="https://shop.drivemedical.com/ca/en/products/bath-safety/raised-toiletseats/preservetech-universal-raised-toilet-seat/p/5032-1" TargetMode="External"/><Relationship Id="rId61" Type="http://schemas.openxmlformats.org/officeDocument/2006/relationships/hyperlink" Target="https://shop.drivemedical.com/ca/en/products/patient-room/slings-%26-trapeze/slings/full-body-sling/p/13221XL" TargetMode="External"/><Relationship Id="rId82" Type="http://schemas.openxmlformats.org/officeDocument/2006/relationships/hyperlink" Target="https://shop.drivemedical.com/ca/en/products/bath-safety/bath-benches-and-stools/deluxe-aluminum-shower-chair/p/213-1" TargetMode="External"/><Relationship Id="rId19" Type="http://schemas.openxmlformats.org/officeDocument/2006/relationships/hyperlink" Target="https://shop.drivemedical.com/ca/en/products/mobility/wheelchairs/bariatric-wheelchairs/bariatric-sentra-extra-heavy-duty-wheelchair/p/STD22DDA-ELR/downloadPdf" TargetMode="External"/><Relationship Id="rId14" Type="http://schemas.openxmlformats.org/officeDocument/2006/relationships/hyperlink" Target="https://shop.drivemedical.com/ca/en/products/mobility/rollators/4-wheel-rollators/hugo-fit-6-rolling-walker-with-a-seat/p/700-913/downloadPdf" TargetMode="External"/><Relationship Id="rId30" Type="http://schemas.openxmlformats.org/officeDocument/2006/relationships/hyperlink" Target="https://shop.drivemedical.com/ca/en/products/mobility/wheelchairs/reclining-wheelchairs/pediatric/pediatric-viper-plus-reclining-wheelchair/p/2472-1" TargetMode="External"/><Relationship Id="rId35" Type="http://schemas.openxmlformats.org/officeDocument/2006/relationships/hyperlink" Target="https://medicsmobility.ca/nighthawk-standard-amp-boards.html" TargetMode="External"/><Relationship Id="rId56" Type="http://schemas.openxmlformats.org/officeDocument/2006/relationships/hyperlink" Target="https://shop.drivemedical.com/ca/en/products/patient-room/lifts/battery-powered-patient-lift/p/13240" TargetMode="External"/><Relationship Id="rId77" Type="http://schemas.openxmlformats.org/officeDocument/2006/relationships/hyperlink" Target="https://shop.drivemedical.com/ca/en/products/therapeutic-support-surfaces/mattress-overlay/premium-guard-gel-overlay/p/14893" TargetMode="External"/><Relationship Id="rId100" Type="http://schemas.openxmlformats.org/officeDocument/2006/relationships/hyperlink" Target="https://amgmedical.com/shop-products/pain-management/proactive-thera3-3-in-1-tens-ems-massage/" TargetMode="External"/><Relationship Id="rId8" Type="http://schemas.openxmlformats.org/officeDocument/2006/relationships/hyperlink" Target="https://shop.drivemedical.com/ca/en/products/mobility/walkers/push-button/deluxe-folding-walker-two-button/p/10201-4/downloadPdf" TargetMode="External"/><Relationship Id="rId51" Type="http://schemas.openxmlformats.org/officeDocument/2006/relationships/hyperlink" Target="https://healthcraftproducts.com/products/?prod_cat=superpole-accessories-parts;superpole-system&amp;max_price_range=400" TargetMode="External"/><Relationship Id="rId72" Type="http://schemas.openxmlformats.org/officeDocument/2006/relationships/hyperlink" Target="https://shop.drivemedical.com/ca/en/products/personal-care/daily-aids/assistance/adjustable-furniture-risers/p/6505-1" TargetMode="External"/><Relationship Id="rId93" Type="http://schemas.openxmlformats.org/officeDocument/2006/relationships/hyperlink" Target="https://shop.drivemedical.com/ca/en/products/bath-safety/raised-toiletseats/hinged-toilet-seat-riser/p/RTL12608" TargetMode="External"/><Relationship Id="rId98" Type="http://schemas.openxmlformats.org/officeDocument/2006/relationships/hyperlink" Target="https://amgmedical.com/shop-products/waste-management/medpro-defense-euro-commode-with-flip-up-armrest-pail/" TargetMode="External"/><Relationship Id="rId3" Type="http://schemas.openxmlformats.org/officeDocument/2006/relationships/hyperlink" Target="https://www.performancehealth.com/days-111-bariatric-rollator" TargetMode="External"/></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A7"/>
  <sheetViews>
    <sheetView tabSelected="1" workbookViewId="0">
      <selection activeCell="A23" sqref="A23"/>
    </sheetView>
  </sheetViews>
  <sheetFormatPr defaultRowHeight="15" x14ac:dyDescent="0.25"/>
  <cols>
    <col min="1" max="1" width="110" customWidth="1"/>
  </cols>
  <sheetData>
    <row r="1" spans="1:1" ht="18.75" x14ac:dyDescent="0.3">
      <c r="A1" s="6" t="s">
        <v>990</v>
      </c>
    </row>
    <row r="3" spans="1:1" ht="45.4" customHeight="1" x14ac:dyDescent="0.25">
      <c r="A3" s="8" t="s">
        <v>989</v>
      </c>
    </row>
    <row r="4" spans="1:1" ht="85.7" customHeight="1" x14ac:dyDescent="0.25">
      <c r="A4" s="7" t="s">
        <v>1028</v>
      </c>
    </row>
    <row r="5" spans="1:1" ht="58.35" customHeight="1" x14ac:dyDescent="0.25">
      <c r="A5" s="8" t="s">
        <v>991</v>
      </c>
    </row>
    <row r="6" spans="1:1" ht="75.95" customHeight="1" x14ac:dyDescent="0.25">
      <c r="A6" s="8" t="s">
        <v>992</v>
      </c>
    </row>
    <row r="7" spans="1:1" ht="41.65" customHeight="1" x14ac:dyDescent="0.25">
      <c r="A7" s="8" t="s">
        <v>1029</v>
      </c>
    </row>
  </sheetData>
  <sheetProtection algorithmName="SHA-512" hashValue="KFprJWYLUcpe8Mfvql7hfP5/FoVMcrKbVcunZ6ISYIGOCdaBzGR6J8v2OuhEsDId6efJxiSxaNp3VsK7rM+enw==" saltValue="9Z84nKpBZS59PaZuC/UWog==" spinCount="100000" sheet="1" objects="1" scenarios="1"/>
  <pageMargins left="0.7" right="0.7" top="0.75" bottom="0.75" header="0.3" footer="0.3"/>
  <pageSetup orientation="portrait" verticalDpi="0"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fitToPage="1"/>
  </sheetPr>
  <dimension ref="A1:J206"/>
  <sheetViews>
    <sheetView showGridLines="0" zoomScale="90" zoomScaleNormal="90" workbookViewId="0">
      <pane ySplit="3" topLeftCell="A4" activePane="bottomLeft" state="frozen"/>
      <selection pane="bottomLeft" activeCell="M188" sqref="M188"/>
    </sheetView>
  </sheetViews>
  <sheetFormatPr defaultColWidth="9.140625" defaultRowHeight="15.75" x14ac:dyDescent="0.25"/>
  <cols>
    <col min="1" max="1" width="12.85546875" style="3" customWidth="1"/>
    <col min="2" max="2" width="71.140625" style="3" customWidth="1"/>
    <col min="3" max="3" width="39.5703125" style="3" customWidth="1"/>
    <col min="4" max="4" width="20.42578125" style="3" customWidth="1"/>
    <col min="5" max="10" width="9.140625" style="9"/>
    <col min="11" max="16384" width="9.140625" style="3"/>
  </cols>
  <sheetData>
    <row r="1" spans="1:10" ht="30" customHeight="1" x14ac:dyDescent="0.25">
      <c r="A1" s="77" t="s">
        <v>1155</v>
      </c>
      <c r="B1" s="77"/>
      <c r="J1" s="10"/>
    </row>
    <row r="2" spans="1:10" ht="75.75" customHeight="1" x14ac:dyDescent="0.25">
      <c r="A2" s="78" t="s">
        <v>1154</v>
      </c>
      <c r="B2" s="78"/>
      <c r="C2" s="78"/>
      <c r="D2" s="78"/>
      <c r="E2" s="78"/>
      <c r="F2" s="78"/>
      <c r="G2" s="78"/>
      <c r="H2" s="78"/>
      <c r="I2" s="78"/>
      <c r="J2" s="79"/>
    </row>
    <row r="3" spans="1:10" s="2" customFormat="1" ht="63" x14ac:dyDescent="0.25">
      <c r="A3" s="1" t="s">
        <v>1</v>
      </c>
      <c r="B3" s="1" t="s">
        <v>2</v>
      </c>
      <c r="C3" s="1" t="s">
        <v>3</v>
      </c>
      <c r="D3" s="1" t="s">
        <v>1026</v>
      </c>
      <c r="E3" s="1" t="s">
        <v>982</v>
      </c>
      <c r="F3" s="1" t="s">
        <v>983</v>
      </c>
      <c r="G3" s="1" t="s">
        <v>984</v>
      </c>
      <c r="H3" s="1" t="s">
        <v>985</v>
      </c>
      <c r="I3" s="1" t="s">
        <v>986</v>
      </c>
      <c r="J3" s="1" t="s">
        <v>987</v>
      </c>
    </row>
    <row r="4" spans="1:10" ht="20.45" customHeight="1" x14ac:dyDescent="0.25">
      <c r="A4" s="15" t="s">
        <v>40</v>
      </c>
      <c r="B4" s="15" t="s">
        <v>41</v>
      </c>
      <c r="C4" s="16" t="s">
        <v>42</v>
      </c>
      <c r="D4" s="68" t="s">
        <v>1025</v>
      </c>
      <c r="E4" s="17"/>
      <c r="F4" s="17" t="s">
        <v>988</v>
      </c>
      <c r="G4" s="17" t="s">
        <v>988</v>
      </c>
      <c r="H4" s="17"/>
      <c r="I4" s="17"/>
      <c r="J4" s="17"/>
    </row>
    <row r="5" spans="1:10" ht="20.45" customHeight="1" x14ac:dyDescent="0.25">
      <c r="A5" s="15" t="s">
        <v>292</v>
      </c>
      <c r="B5" s="15" t="s">
        <v>293</v>
      </c>
      <c r="C5" s="18" t="s">
        <v>294</v>
      </c>
      <c r="D5" s="69" t="s">
        <v>1025</v>
      </c>
      <c r="E5" s="17"/>
      <c r="F5" s="17" t="s">
        <v>988</v>
      </c>
      <c r="G5" s="17" t="s">
        <v>988</v>
      </c>
      <c r="H5" s="17"/>
      <c r="I5" s="17"/>
      <c r="J5" s="17"/>
    </row>
    <row r="6" spans="1:10" ht="20.45" customHeight="1" x14ac:dyDescent="0.25">
      <c r="A6" s="15" t="s">
        <v>298</v>
      </c>
      <c r="B6" s="15" t="s">
        <v>299</v>
      </c>
      <c r="C6" s="18" t="s">
        <v>294</v>
      </c>
      <c r="D6" s="69" t="s">
        <v>1025</v>
      </c>
      <c r="E6" s="17"/>
      <c r="F6" s="17" t="s">
        <v>988</v>
      </c>
      <c r="G6" s="17" t="s">
        <v>988</v>
      </c>
      <c r="H6" s="17"/>
      <c r="I6" s="17"/>
      <c r="J6" s="17"/>
    </row>
    <row r="7" spans="1:10" ht="20.45" customHeight="1" x14ac:dyDescent="0.25">
      <c r="A7" s="15" t="s">
        <v>303</v>
      </c>
      <c r="B7" s="15" t="s">
        <v>912</v>
      </c>
      <c r="C7" s="18" t="s">
        <v>294</v>
      </c>
      <c r="D7" s="69" t="s">
        <v>1025</v>
      </c>
      <c r="E7" s="17"/>
      <c r="F7" s="17" t="s">
        <v>988</v>
      </c>
      <c r="G7" s="17" t="s">
        <v>988</v>
      </c>
      <c r="H7" s="17"/>
      <c r="I7" s="17"/>
      <c r="J7" s="17"/>
    </row>
    <row r="8" spans="1:10" ht="20.45" customHeight="1" x14ac:dyDescent="0.25">
      <c r="A8" s="15" t="s">
        <v>305</v>
      </c>
      <c r="B8" s="15" t="s">
        <v>306</v>
      </c>
      <c r="C8" s="18" t="s">
        <v>294</v>
      </c>
      <c r="D8" s="69" t="s">
        <v>1025</v>
      </c>
      <c r="E8" s="17"/>
      <c r="F8" s="17" t="s">
        <v>988</v>
      </c>
      <c r="G8" s="17" t="s">
        <v>988</v>
      </c>
      <c r="H8" s="17"/>
      <c r="I8" s="17"/>
      <c r="J8" s="17"/>
    </row>
    <row r="9" spans="1:10" ht="20.45" customHeight="1" x14ac:dyDescent="0.25">
      <c r="A9" s="15" t="s">
        <v>309</v>
      </c>
      <c r="B9" s="15" t="s">
        <v>310</v>
      </c>
      <c r="C9" s="18" t="s">
        <v>294</v>
      </c>
      <c r="D9" s="69" t="s">
        <v>1025</v>
      </c>
      <c r="E9" s="17"/>
      <c r="F9" s="17" t="s">
        <v>988</v>
      </c>
      <c r="G9" s="17" t="s">
        <v>988</v>
      </c>
      <c r="H9" s="17"/>
      <c r="I9" s="17"/>
      <c r="J9" s="17"/>
    </row>
    <row r="10" spans="1:10" ht="20.45" customHeight="1" x14ac:dyDescent="0.25">
      <c r="A10" s="15" t="s">
        <v>311</v>
      </c>
      <c r="B10" s="15" t="s">
        <v>913</v>
      </c>
      <c r="C10" s="18" t="s">
        <v>294</v>
      </c>
      <c r="D10" s="69" t="s">
        <v>1025</v>
      </c>
      <c r="E10" s="17"/>
      <c r="F10" s="17" t="s">
        <v>988</v>
      </c>
      <c r="G10" s="17" t="s">
        <v>988</v>
      </c>
      <c r="H10" s="17"/>
      <c r="I10" s="17"/>
      <c r="J10" s="17"/>
    </row>
    <row r="11" spans="1:10" ht="20.45" customHeight="1" x14ac:dyDescent="0.25">
      <c r="A11" s="15" t="s">
        <v>313</v>
      </c>
      <c r="B11" s="15" t="s">
        <v>314</v>
      </c>
      <c r="C11" s="18" t="s">
        <v>294</v>
      </c>
      <c r="D11" s="69" t="s">
        <v>1025</v>
      </c>
      <c r="E11" s="17"/>
      <c r="F11" s="17" t="s">
        <v>988</v>
      </c>
      <c r="G11" s="17" t="s">
        <v>988</v>
      </c>
      <c r="H11" s="17"/>
      <c r="I11" s="17"/>
      <c r="J11" s="17"/>
    </row>
    <row r="12" spans="1:10" ht="20.45" customHeight="1" x14ac:dyDescent="0.25">
      <c r="A12" s="15" t="s">
        <v>317</v>
      </c>
      <c r="B12" s="15" t="s">
        <v>318</v>
      </c>
      <c r="C12" s="18" t="s">
        <v>294</v>
      </c>
      <c r="D12" s="69" t="s">
        <v>1024</v>
      </c>
      <c r="E12" s="17"/>
      <c r="F12" s="17" t="s">
        <v>988</v>
      </c>
      <c r="G12" s="17" t="s">
        <v>988</v>
      </c>
      <c r="H12" s="17"/>
      <c r="I12" s="17"/>
      <c r="J12" s="17"/>
    </row>
    <row r="13" spans="1:10" ht="20.45" customHeight="1" x14ac:dyDescent="0.25">
      <c r="A13" s="15" t="s">
        <v>399</v>
      </c>
      <c r="B13" s="15" t="s">
        <v>978</v>
      </c>
      <c r="C13" s="18" t="s">
        <v>400</v>
      </c>
      <c r="D13" s="69" t="s">
        <v>1025</v>
      </c>
      <c r="E13" s="17"/>
      <c r="F13" s="17" t="s">
        <v>988</v>
      </c>
      <c r="G13" s="17" t="s">
        <v>988</v>
      </c>
      <c r="H13" s="17"/>
      <c r="I13" s="17"/>
      <c r="J13" s="17"/>
    </row>
    <row r="14" spans="1:10" ht="20.45" customHeight="1" x14ac:dyDescent="0.25">
      <c r="A14" s="15" t="s">
        <v>403</v>
      </c>
      <c r="B14" s="15" t="s">
        <v>914</v>
      </c>
      <c r="C14" s="18" t="s">
        <v>400</v>
      </c>
      <c r="D14" s="69" t="s">
        <v>1025</v>
      </c>
      <c r="E14" s="17"/>
      <c r="F14" s="17" t="s">
        <v>988</v>
      </c>
      <c r="G14" s="17" t="s">
        <v>988</v>
      </c>
      <c r="H14" s="17"/>
      <c r="I14" s="17"/>
      <c r="J14" s="17"/>
    </row>
    <row r="15" spans="1:10" ht="20.45" customHeight="1" x14ac:dyDescent="0.25">
      <c r="A15" s="15" t="s">
        <v>404</v>
      </c>
      <c r="B15" s="15" t="s">
        <v>915</v>
      </c>
      <c r="C15" s="18" t="s">
        <v>400</v>
      </c>
      <c r="D15" s="69" t="s">
        <v>1025</v>
      </c>
      <c r="E15" s="17"/>
      <c r="F15" s="17" t="s">
        <v>988</v>
      </c>
      <c r="G15" s="17" t="s">
        <v>988</v>
      </c>
      <c r="H15" s="17"/>
      <c r="I15" s="17"/>
      <c r="J15" s="17"/>
    </row>
    <row r="16" spans="1:10" ht="20.45" customHeight="1" x14ac:dyDescent="0.25">
      <c r="A16" s="15" t="s">
        <v>407</v>
      </c>
      <c r="B16" s="15" t="s">
        <v>408</v>
      </c>
      <c r="C16" s="18" t="s">
        <v>400</v>
      </c>
      <c r="D16" s="69" t="s">
        <v>1025</v>
      </c>
      <c r="E16" s="17"/>
      <c r="F16" s="17" t="s">
        <v>988</v>
      </c>
      <c r="G16" s="17" t="s">
        <v>988</v>
      </c>
      <c r="H16" s="17"/>
      <c r="I16" s="17"/>
      <c r="J16" s="17"/>
    </row>
    <row r="17" spans="1:10" ht="20.45" customHeight="1" x14ac:dyDescent="0.25">
      <c r="A17" s="15" t="s">
        <v>411</v>
      </c>
      <c r="B17" s="15" t="s">
        <v>412</v>
      </c>
      <c r="C17" s="18" t="s">
        <v>400</v>
      </c>
      <c r="D17" s="69" t="s">
        <v>1025</v>
      </c>
      <c r="E17" s="17"/>
      <c r="F17" s="17" t="s">
        <v>988</v>
      </c>
      <c r="G17" s="17" t="s">
        <v>988</v>
      </c>
      <c r="H17" s="17"/>
      <c r="I17" s="17"/>
      <c r="J17" s="17"/>
    </row>
    <row r="18" spans="1:10" ht="20.45" customHeight="1" x14ac:dyDescent="0.25">
      <c r="A18" s="15" t="s">
        <v>416</v>
      </c>
      <c r="B18" s="15" t="s">
        <v>1032</v>
      </c>
      <c r="C18" s="18" t="s">
        <v>400</v>
      </c>
      <c r="D18" s="69" t="s">
        <v>1025</v>
      </c>
      <c r="E18" s="17"/>
      <c r="F18" s="17" t="s">
        <v>988</v>
      </c>
      <c r="G18" s="17" t="s">
        <v>988</v>
      </c>
      <c r="H18" s="17"/>
      <c r="I18" s="17"/>
      <c r="J18" s="17"/>
    </row>
    <row r="19" spans="1:10" ht="20.45" customHeight="1" x14ac:dyDescent="0.25">
      <c r="A19" s="15" t="s">
        <v>418</v>
      </c>
      <c r="B19" s="15" t="s">
        <v>1127</v>
      </c>
      <c r="C19" s="18" t="s">
        <v>419</v>
      </c>
      <c r="D19" s="69" t="s">
        <v>1025</v>
      </c>
      <c r="E19" s="17"/>
      <c r="F19" s="17" t="s">
        <v>988</v>
      </c>
      <c r="G19" s="17" t="s">
        <v>988</v>
      </c>
      <c r="H19" s="17"/>
      <c r="I19" s="17"/>
      <c r="J19" s="17"/>
    </row>
    <row r="20" spans="1:10" ht="20.45" customHeight="1" x14ac:dyDescent="0.25">
      <c r="A20" s="15" t="s">
        <v>422</v>
      </c>
      <c r="B20" s="15" t="s">
        <v>916</v>
      </c>
      <c r="C20" s="18" t="s">
        <v>419</v>
      </c>
      <c r="D20" s="69" t="s">
        <v>1025</v>
      </c>
      <c r="E20" s="17"/>
      <c r="F20" s="17" t="s">
        <v>988</v>
      </c>
      <c r="G20" s="17" t="s">
        <v>988</v>
      </c>
      <c r="H20" s="17"/>
      <c r="I20" s="17"/>
      <c r="J20" s="17"/>
    </row>
    <row r="21" spans="1:10" ht="20.45" customHeight="1" x14ac:dyDescent="0.25">
      <c r="A21" s="15" t="s">
        <v>425</v>
      </c>
      <c r="B21" s="15" t="s">
        <v>426</v>
      </c>
      <c r="C21" s="18" t="s">
        <v>419</v>
      </c>
      <c r="D21" s="69" t="s">
        <v>1025</v>
      </c>
      <c r="E21" s="17"/>
      <c r="F21" s="17" t="s">
        <v>988</v>
      </c>
      <c r="G21" s="17" t="s">
        <v>988</v>
      </c>
      <c r="H21" s="17"/>
      <c r="I21" s="17"/>
      <c r="J21" s="17"/>
    </row>
    <row r="22" spans="1:10" ht="20.45" customHeight="1" x14ac:dyDescent="0.25">
      <c r="A22" s="15" t="s">
        <v>429</v>
      </c>
      <c r="B22" s="15" t="s">
        <v>917</v>
      </c>
      <c r="C22" s="18" t="s">
        <v>419</v>
      </c>
      <c r="D22" s="69" t="s">
        <v>1025</v>
      </c>
      <c r="E22" s="17"/>
      <c r="F22" s="17" t="s">
        <v>988</v>
      </c>
      <c r="G22" s="17" t="s">
        <v>988</v>
      </c>
      <c r="H22" s="17"/>
      <c r="I22" s="17"/>
      <c r="J22" s="17"/>
    </row>
    <row r="23" spans="1:10" ht="20.45" customHeight="1" x14ac:dyDescent="0.25">
      <c r="A23" s="15" t="s">
        <v>432</v>
      </c>
      <c r="B23" s="15" t="s">
        <v>433</v>
      </c>
      <c r="C23" s="18" t="s">
        <v>419</v>
      </c>
      <c r="D23" s="69" t="s">
        <v>1024</v>
      </c>
      <c r="E23" s="17"/>
      <c r="F23" s="17" t="s">
        <v>988</v>
      </c>
      <c r="G23" s="17" t="s">
        <v>988</v>
      </c>
      <c r="H23" s="17"/>
      <c r="I23" s="17"/>
      <c r="J23" s="17"/>
    </row>
    <row r="24" spans="1:10" ht="20.45" customHeight="1" x14ac:dyDescent="0.25">
      <c r="A24" s="15" t="s">
        <v>436</v>
      </c>
      <c r="B24" s="15" t="s">
        <v>437</v>
      </c>
      <c r="C24" s="18" t="s">
        <v>419</v>
      </c>
      <c r="D24" s="69" t="s">
        <v>1025</v>
      </c>
      <c r="E24" s="17"/>
      <c r="F24" s="17" t="s">
        <v>988</v>
      </c>
      <c r="G24" s="17" t="s">
        <v>988</v>
      </c>
      <c r="H24" s="17"/>
      <c r="I24" s="17"/>
      <c r="J24" s="17"/>
    </row>
    <row r="25" spans="1:10" ht="20.45" customHeight="1" x14ac:dyDescent="0.25">
      <c r="A25" s="15" t="s">
        <v>467</v>
      </c>
      <c r="B25" s="15" t="s">
        <v>918</v>
      </c>
      <c r="C25" s="18" t="s">
        <v>466</v>
      </c>
      <c r="D25" s="70" t="s">
        <v>1025</v>
      </c>
      <c r="E25" s="17" t="s">
        <v>988</v>
      </c>
      <c r="F25" s="17" t="s">
        <v>988</v>
      </c>
      <c r="G25" s="17" t="s">
        <v>988</v>
      </c>
      <c r="H25" s="17"/>
      <c r="I25" s="17"/>
      <c r="J25" s="17"/>
    </row>
    <row r="26" spans="1:10" ht="20.45" customHeight="1" x14ac:dyDescent="0.25">
      <c r="A26" s="15" t="s">
        <v>470</v>
      </c>
      <c r="B26" s="15" t="s">
        <v>919</v>
      </c>
      <c r="C26" s="18" t="s">
        <v>466</v>
      </c>
      <c r="D26" s="70" t="s">
        <v>1025</v>
      </c>
      <c r="E26" s="17" t="s">
        <v>988</v>
      </c>
      <c r="F26" s="17" t="s">
        <v>988</v>
      </c>
      <c r="G26" s="17" t="s">
        <v>988</v>
      </c>
      <c r="H26" s="17"/>
      <c r="I26" s="17"/>
      <c r="J26" s="17"/>
    </row>
    <row r="27" spans="1:10" ht="20.45" customHeight="1" x14ac:dyDescent="0.25">
      <c r="A27" s="15" t="s">
        <v>471</v>
      </c>
      <c r="B27" s="15" t="s">
        <v>920</v>
      </c>
      <c r="C27" s="18" t="s">
        <v>466</v>
      </c>
      <c r="D27" s="70" t="s">
        <v>1025</v>
      </c>
      <c r="E27" s="17" t="s">
        <v>988</v>
      </c>
      <c r="F27" s="17" t="s">
        <v>988</v>
      </c>
      <c r="G27" s="17" t="s">
        <v>988</v>
      </c>
      <c r="H27" s="17"/>
      <c r="I27" s="17"/>
      <c r="J27" s="17"/>
    </row>
    <row r="28" spans="1:10" ht="20.45" customHeight="1" x14ac:dyDescent="0.25">
      <c r="A28" s="15" t="s">
        <v>472</v>
      </c>
      <c r="B28" s="15" t="s">
        <v>921</v>
      </c>
      <c r="C28" s="18" t="s">
        <v>466</v>
      </c>
      <c r="D28" s="70" t="s">
        <v>1025</v>
      </c>
      <c r="E28" s="17" t="s">
        <v>988</v>
      </c>
      <c r="F28" s="17" t="s">
        <v>988</v>
      </c>
      <c r="G28" s="17" t="s">
        <v>988</v>
      </c>
      <c r="H28" s="17"/>
      <c r="I28" s="17"/>
      <c r="J28" s="17"/>
    </row>
    <row r="29" spans="1:10" ht="20.45" customHeight="1" x14ac:dyDescent="0.25">
      <c r="A29" s="15" t="s">
        <v>473</v>
      </c>
      <c r="B29" s="15" t="s">
        <v>922</v>
      </c>
      <c r="C29" s="18" t="s">
        <v>466</v>
      </c>
      <c r="D29" s="70" t="s">
        <v>1025</v>
      </c>
      <c r="E29" s="17" t="s">
        <v>988</v>
      </c>
      <c r="F29" s="17" t="s">
        <v>988</v>
      </c>
      <c r="G29" s="17" t="s">
        <v>988</v>
      </c>
      <c r="H29" s="17"/>
      <c r="I29" s="17"/>
      <c r="J29" s="17"/>
    </row>
    <row r="30" spans="1:10" ht="20.45" customHeight="1" x14ac:dyDescent="0.25">
      <c r="A30" s="15" t="s">
        <v>475</v>
      </c>
      <c r="B30" s="15" t="s">
        <v>923</v>
      </c>
      <c r="C30" s="18" t="s">
        <v>466</v>
      </c>
      <c r="D30" s="70" t="s">
        <v>1025</v>
      </c>
      <c r="E30" s="17" t="s">
        <v>988</v>
      </c>
      <c r="F30" s="17" t="s">
        <v>988</v>
      </c>
      <c r="G30" s="17" t="s">
        <v>988</v>
      </c>
      <c r="H30" s="17"/>
      <c r="I30" s="17"/>
      <c r="J30" s="17"/>
    </row>
    <row r="31" spans="1:10" ht="20.45" customHeight="1" x14ac:dyDescent="0.25">
      <c r="A31" s="15" t="s">
        <v>476</v>
      </c>
      <c r="B31" s="15" t="s">
        <v>924</v>
      </c>
      <c r="C31" s="18" t="s">
        <v>466</v>
      </c>
      <c r="D31" s="70" t="s">
        <v>1025</v>
      </c>
      <c r="E31" s="17"/>
      <c r="F31" s="17" t="s">
        <v>988</v>
      </c>
      <c r="G31" s="17" t="s">
        <v>988</v>
      </c>
      <c r="H31" s="17"/>
      <c r="I31" s="17"/>
      <c r="J31" s="17"/>
    </row>
    <row r="32" spans="1:10" ht="20.45" customHeight="1" x14ac:dyDescent="0.25">
      <c r="A32" s="15" t="s">
        <v>479</v>
      </c>
      <c r="B32" s="15" t="s">
        <v>925</v>
      </c>
      <c r="C32" s="18" t="s">
        <v>466</v>
      </c>
      <c r="D32" s="70" t="s">
        <v>1025</v>
      </c>
      <c r="E32" s="17"/>
      <c r="F32" s="17" t="s">
        <v>988</v>
      </c>
      <c r="G32" s="17" t="s">
        <v>988</v>
      </c>
      <c r="H32" s="17"/>
      <c r="I32" s="17"/>
      <c r="J32" s="17"/>
    </row>
    <row r="33" spans="1:10" ht="20.45" customHeight="1" x14ac:dyDescent="0.25">
      <c r="A33" s="15" t="s">
        <v>480</v>
      </c>
      <c r="B33" s="15" t="s">
        <v>926</v>
      </c>
      <c r="C33" s="18" t="s">
        <v>466</v>
      </c>
      <c r="D33" s="69" t="s">
        <v>1025</v>
      </c>
      <c r="E33" s="17"/>
      <c r="F33" s="17" t="s">
        <v>988</v>
      </c>
      <c r="G33" s="17" t="s">
        <v>988</v>
      </c>
      <c r="H33" s="17"/>
      <c r="I33" s="17"/>
      <c r="J33" s="17"/>
    </row>
    <row r="34" spans="1:10" ht="20.45" customHeight="1" x14ac:dyDescent="0.25">
      <c r="A34" s="15" t="s">
        <v>484</v>
      </c>
      <c r="B34" s="15" t="s">
        <v>927</v>
      </c>
      <c r="C34" s="18" t="s">
        <v>466</v>
      </c>
      <c r="D34" s="69" t="s">
        <v>1025</v>
      </c>
      <c r="E34" s="17"/>
      <c r="F34" s="17" t="s">
        <v>988</v>
      </c>
      <c r="G34" s="17" t="s">
        <v>988</v>
      </c>
      <c r="H34" s="17"/>
      <c r="I34" s="17"/>
      <c r="J34" s="17"/>
    </row>
    <row r="35" spans="1:10" ht="20.45" customHeight="1" x14ac:dyDescent="0.25">
      <c r="A35" s="15" t="s">
        <v>485</v>
      </c>
      <c r="B35" s="15" t="s">
        <v>928</v>
      </c>
      <c r="C35" s="18" t="s">
        <v>466</v>
      </c>
      <c r="D35" s="69" t="s">
        <v>1025</v>
      </c>
      <c r="E35" s="17"/>
      <c r="F35" s="17" t="s">
        <v>988</v>
      </c>
      <c r="G35" s="17" t="s">
        <v>988</v>
      </c>
      <c r="H35" s="17"/>
      <c r="I35" s="17"/>
      <c r="J35" s="17"/>
    </row>
    <row r="36" spans="1:10" ht="20.45" customHeight="1" x14ac:dyDescent="0.25">
      <c r="A36" s="15" t="s">
        <v>486</v>
      </c>
      <c r="B36" s="15" t="s">
        <v>979</v>
      </c>
      <c r="C36" s="18" t="s">
        <v>466</v>
      </c>
      <c r="D36" s="69" t="s">
        <v>1025</v>
      </c>
      <c r="E36" s="17"/>
      <c r="F36" s="17" t="s">
        <v>988</v>
      </c>
      <c r="G36" s="17" t="s">
        <v>988</v>
      </c>
      <c r="H36" s="17"/>
      <c r="I36" s="17"/>
      <c r="J36" s="17"/>
    </row>
    <row r="37" spans="1:10" ht="20.45" customHeight="1" x14ac:dyDescent="0.25">
      <c r="A37" s="15" t="s">
        <v>487</v>
      </c>
      <c r="B37" s="15" t="s">
        <v>929</v>
      </c>
      <c r="C37" s="18" t="s">
        <v>466</v>
      </c>
      <c r="D37" s="69" t="s">
        <v>1025</v>
      </c>
      <c r="E37" s="17" t="s">
        <v>988</v>
      </c>
      <c r="F37" s="17" t="s">
        <v>988</v>
      </c>
      <c r="G37" s="17" t="s">
        <v>988</v>
      </c>
      <c r="H37" s="17" t="s">
        <v>988</v>
      </c>
      <c r="I37" s="17"/>
      <c r="J37" s="17"/>
    </row>
    <row r="38" spans="1:10" ht="20.45" customHeight="1" x14ac:dyDescent="0.25">
      <c r="A38" s="15" t="s">
        <v>490</v>
      </c>
      <c r="B38" s="15" t="s">
        <v>930</v>
      </c>
      <c r="C38" s="18" t="s">
        <v>466</v>
      </c>
      <c r="D38" s="69" t="s">
        <v>1025</v>
      </c>
      <c r="E38" s="17" t="s">
        <v>988</v>
      </c>
      <c r="F38" s="17" t="s">
        <v>988</v>
      </c>
      <c r="G38" s="17" t="s">
        <v>988</v>
      </c>
      <c r="H38" s="17"/>
      <c r="I38" s="17"/>
      <c r="J38" s="17"/>
    </row>
    <row r="39" spans="1:10" ht="20.45" customHeight="1" x14ac:dyDescent="0.25">
      <c r="A39" s="15" t="s">
        <v>493</v>
      </c>
      <c r="B39" s="15" t="s">
        <v>931</v>
      </c>
      <c r="C39" s="18" t="s">
        <v>466</v>
      </c>
      <c r="D39" s="69" t="s">
        <v>1025</v>
      </c>
      <c r="E39" s="17" t="s">
        <v>988</v>
      </c>
      <c r="F39" s="17" t="s">
        <v>988</v>
      </c>
      <c r="G39" s="17" t="s">
        <v>988</v>
      </c>
      <c r="H39" s="17"/>
      <c r="I39" s="17"/>
      <c r="J39" s="17"/>
    </row>
    <row r="40" spans="1:10" ht="31.5" x14ac:dyDescent="0.25">
      <c r="A40" s="15" t="s">
        <v>495</v>
      </c>
      <c r="B40" s="15" t="s">
        <v>932</v>
      </c>
      <c r="C40" s="18" t="s">
        <v>466</v>
      </c>
      <c r="D40" s="69" t="s">
        <v>1025</v>
      </c>
      <c r="E40" s="17"/>
      <c r="F40" s="17" t="s">
        <v>988</v>
      </c>
      <c r="G40" s="17" t="s">
        <v>988</v>
      </c>
      <c r="H40" s="17"/>
      <c r="I40" s="17"/>
      <c r="J40" s="17"/>
    </row>
    <row r="41" spans="1:10" ht="31.5" x14ac:dyDescent="0.25">
      <c r="A41" s="15" t="s">
        <v>498</v>
      </c>
      <c r="B41" s="15" t="s">
        <v>933</v>
      </c>
      <c r="C41" s="18" t="s">
        <v>466</v>
      </c>
      <c r="D41" s="69" t="s">
        <v>1025</v>
      </c>
      <c r="E41" s="17"/>
      <c r="F41" s="17" t="s">
        <v>988</v>
      </c>
      <c r="G41" s="17" t="s">
        <v>988</v>
      </c>
      <c r="H41" s="17"/>
      <c r="I41" s="17"/>
      <c r="J41" s="17"/>
    </row>
    <row r="42" spans="1:10" x14ac:dyDescent="0.25">
      <c r="A42" s="15" t="s">
        <v>500</v>
      </c>
      <c r="B42" s="15" t="s">
        <v>934</v>
      </c>
      <c r="C42" s="18" t="s">
        <v>466</v>
      </c>
      <c r="D42" s="69" t="s">
        <v>1025</v>
      </c>
      <c r="E42" s="17"/>
      <c r="F42" s="17" t="s">
        <v>988</v>
      </c>
      <c r="G42" s="17" t="s">
        <v>988</v>
      </c>
      <c r="H42" s="17"/>
      <c r="I42" s="17"/>
      <c r="J42" s="17"/>
    </row>
    <row r="43" spans="1:10" x14ac:dyDescent="0.25">
      <c r="A43" s="15" t="s">
        <v>502</v>
      </c>
      <c r="B43" s="15" t="s">
        <v>935</v>
      </c>
      <c r="C43" s="18" t="s">
        <v>466</v>
      </c>
      <c r="D43" s="69" t="s">
        <v>1025</v>
      </c>
      <c r="E43" s="17"/>
      <c r="F43" s="17" t="s">
        <v>988</v>
      </c>
      <c r="G43" s="17" t="s">
        <v>988</v>
      </c>
      <c r="H43" s="17"/>
      <c r="I43" s="17"/>
      <c r="J43" s="17"/>
    </row>
    <row r="44" spans="1:10" ht="20.45" customHeight="1" x14ac:dyDescent="0.25">
      <c r="A44" s="15" t="s">
        <v>503</v>
      </c>
      <c r="B44" s="15" t="s">
        <v>936</v>
      </c>
      <c r="C44" s="18" t="s">
        <v>466</v>
      </c>
      <c r="D44" s="69" t="s">
        <v>1025</v>
      </c>
      <c r="E44" s="17"/>
      <c r="F44" s="17" t="s">
        <v>988</v>
      </c>
      <c r="G44" s="17" t="s">
        <v>988</v>
      </c>
      <c r="H44" s="17"/>
      <c r="I44" s="17"/>
      <c r="J44" s="17"/>
    </row>
    <row r="45" spans="1:10" ht="20.45" customHeight="1" x14ac:dyDescent="0.25">
      <c r="A45" s="15" t="s">
        <v>505</v>
      </c>
      <c r="B45" s="15" t="s">
        <v>937</v>
      </c>
      <c r="C45" s="18" t="s">
        <v>466</v>
      </c>
      <c r="D45" s="69" t="s">
        <v>1025</v>
      </c>
      <c r="E45" s="17"/>
      <c r="F45" s="17" t="s">
        <v>988</v>
      </c>
      <c r="G45" s="17" t="s">
        <v>988</v>
      </c>
      <c r="H45" s="17"/>
      <c r="I45" s="17"/>
      <c r="J45" s="17"/>
    </row>
    <row r="46" spans="1:10" ht="20.45" customHeight="1" x14ac:dyDescent="0.25">
      <c r="A46" s="15" t="s">
        <v>506</v>
      </c>
      <c r="B46" s="15" t="s">
        <v>938</v>
      </c>
      <c r="C46" s="18" t="s">
        <v>466</v>
      </c>
      <c r="D46" s="69" t="s">
        <v>1025</v>
      </c>
      <c r="E46" s="17"/>
      <c r="F46" s="17" t="s">
        <v>988</v>
      </c>
      <c r="G46" s="17" t="s">
        <v>988</v>
      </c>
      <c r="H46" s="17"/>
      <c r="I46" s="17"/>
      <c r="J46" s="17"/>
    </row>
    <row r="47" spans="1:10" ht="20.45" customHeight="1" x14ac:dyDescent="0.25">
      <c r="A47" s="15" t="s">
        <v>507</v>
      </c>
      <c r="B47" s="15" t="s">
        <v>508</v>
      </c>
      <c r="C47" s="18" t="s">
        <v>466</v>
      </c>
      <c r="D47" s="69" t="s">
        <v>1025</v>
      </c>
      <c r="E47" s="17"/>
      <c r="F47" s="17" t="s">
        <v>988</v>
      </c>
      <c r="G47" s="17" t="s">
        <v>988</v>
      </c>
      <c r="H47" s="17"/>
      <c r="I47" s="17"/>
      <c r="J47" s="17"/>
    </row>
    <row r="48" spans="1:10" ht="20.45" customHeight="1" x14ac:dyDescent="0.25">
      <c r="A48" s="15" t="s">
        <v>438</v>
      </c>
      <c r="B48" s="15" t="s">
        <v>939</v>
      </c>
      <c r="C48" s="18" t="s">
        <v>439</v>
      </c>
      <c r="D48" s="69" t="s">
        <v>1024</v>
      </c>
      <c r="E48" s="17"/>
      <c r="F48" s="17" t="s">
        <v>988</v>
      </c>
      <c r="G48" s="17" t="s">
        <v>988</v>
      </c>
      <c r="H48" s="17"/>
      <c r="I48" s="17"/>
      <c r="J48" s="17"/>
    </row>
    <row r="49" spans="1:10" ht="20.45" customHeight="1" x14ac:dyDescent="0.25">
      <c r="A49" s="15" t="s">
        <v>441</v>
      </c>
      <c r="B49" s="15" t="s">
        <v>940</v>
      </c>
      <c r="C49" s="18" t="s">
        <v>439</v>
      </c>
      <c r="D49" s="69" t="s">
        <v>1024</v>
      </c>
      <c r="E49" s="17"/>
      <c r="F49" s="17" t="s">
        <v>988</v>
      </c>
      <c r="G49" s="17" t="s">
        <v>988</v>
      </c>
      <c r="H49" s="17"/>
      <c r="I49" s="17"/>
      <c r="J49" s="17"/>
    </row>
    <row r="50" spans="1:10" ht="20.45" customHeight="1" x14ac:dyDescent="0.25">
      <c r="A50" s="19" t="s">
        <v>443</v>
      </c>
      <c r="B50" s="15" t="s">
        <v>941</v>
      </c>
      <c r="C50" s="18" t="s">
        <v>439</v>
      </c>
      <c r="D50" s="69" t="s">
        <v>1024</v>
      </c>
      <c r="E50" s="17"/>
      <c r="F50" s="17" t="s">
        <v>988</v>
      </c>
      <c r="G50" s="17" t="s">
        <v>988</v>
      </c>
      <c r="H50" s="17"/>
      <c r="I50" s="17"/>
      <c r="J50" s="17"/>
    </row>
    <row r="51" spans="1:10" ht="20.45" customHeight="1" x14ac:dyDescent="0.25">
      <c r="A51" s="15" t="s">
        <v>446</v>
      </c>
      <c r="B51" s="15" t="s">
        <v>942</v>
      </c>
      <c r="C51" s="18" t="s">
        <v>439</v>
      </c>
      <c r="D51" s="69" t="s">
        <v>1025</v>
      </c>
      <c r="E51" s="17"/>
      <c r="F51" s="17" t="s">
        <v>988</v>
      </c>
      <c r="G51" s="17" t="s">
        <v>988</v>
      </c>
      <c r="H51" s="17"/>
      <c r="I51" s="17"/>
      <c r="J51" s="17"/>
    </row>
    <row r="52" spans="1:10" ht="20.45" customHeight="1" x14ac:dyDescent="0.25">
      <c r="A52" s="15" t="s">
        <v>450</v>
      </c>
      <c r="B52" s="15" t="s">
        <v>943</v>
      </c>
      <c r="C52" s="18" t="s">
        <v>439</v>
      </c>
      <c r="D52" s="69" t="s">
        <v>1025</v>
      </c>
      <c r="E52" s="17"/>
      <c r="F52" s="17" t="s">
        <v>988</v>
      </c>
      <c r="G52" s="17" t="s">
        <v>988</v>
      </c>
      <c r="H52" s="17"/>
      <c r="I52" s="17"/>
      <c r="J52" s="17"/>
    </row>
    <row r="53" spans="1:10" ht="20.45" customHeight="1" x14ac:dyDescent="0.25">
      <c r="A53" s="15" t="s">
        <v>452</v>
      </c>
      <c r="B53" s="15" t="s">
        <v>453</v>
      </c>
      <c r="C53" s="18" t="s">
        <v>439</v>
      </c>
      <c r="D53" s="69" t="s">
        <v>1024</v>
      </c>
      <c r="E53" s="17" t="s">
        <v>988</v>
      </c>
      <c r="F53" s="17" t="s">
        <v>988</v>
      </c>
      <c r="G53" s="17" t="s">
        <v>988</v>
      </c>
      <c r="H53" s="17" t="s">
        <v>988</v>
      </c>
      <c r="I53" s="17" t="s">
        <v>988</v>
      </c>
      <c r="J53" s="17"/>
    </row>
    <row r="54" spans="1:10" ht="20.45" customHeight="1" x14ac:dyDescent="0.25">
      <c r="A54" s="15" t="s">
        <v>455</v>
      </c>
      <c r="B54" s="15" t="s">
        <v>456</v>
      </c>
      <c r="C54" s="18" t="s">
        <v>439</v>
      </c>
      <c r="D54" s="69" t="s">
        <v>1025</v>
      </c>
      <c r="E54" s="17"/>
      <c r="F54" s="17" t="s">
        <v>988</v>
      </c>
      <c r="G54" s="17" t="s">
        <v>988</v>
      </c>
      <c r="H54" s="17"/>
      <c r="I54" s="17"/>
      <c r="J54" s="17"/>
    </row>
    <row r="55" spans="1:10" ht="20.45" customHeight="1" x14ac:dyDescent="0.25">
      <c r="A55" s="15" t="s">
        <v>458</v>
      </c>
      <c r="B55" s="15" t="s">
        <v>459</v>
      </c>
      <c r="C55" s="18" t="s">
        <v>439</v>
      </c>
      <c r="D55" s="69" t="s">
        <v>1025</v>
      </c>
      <c r="E55" s="17" t="s">
        <v>988</v>
      </c>
      <c r="F55" s="17" t="s">
        <v>988</v>
      </c>
      <c r="G55" s="17" t="s">
        <v>988</v>
      </c>
      <c r="H55" s="17"/>
      <c r="I55" s="17"/>
      <c r="J55" s="17"/>
    </row>
    <row r="56" spans="1:10" ht="20.45" customHeight="1" x14ac:dyDescent="0.25">
      <c r="A56" s="15" t="s">
        <v>45</v>
      </c>
      <c r="B56" s="15" t="s">
        <v>46</v>
      </c>
      <c r="C56" s="18" t="s">
        <v>47</v>
      </c>
      <c r="D56" s="69" t="s">
        <v>1025</v>
      </c>
      <c r="E56" s="17" t="s">
        <v>988</v>
      </c>
      <c r="F56" s="17" t="s">
        <v>988</v>
      </c>
      <c r="G56" s="17" t="s">
        <v>988</v>
      </c>
      <c r="H56" s="17"/>
      <c r="I56" s="17"/>
      <c r="J56" s="17"/>
    </row>
    <row r="57" spans="1:10" ht="20.45" customHeight="1" x14ac:dyDescent="0.25">
      <c r="A57" s="15" t="s">
        <v>50</v>
      </c>
      <c r="B57" s="15" t="s">
        <v>51</v>
      </c>
      <c r="C57" s="18" t="s">
        <v>47</v>
      </c>
      <c r="D57" s="69" t="s">
        <v>1025</v>
      </c>
      <c r="E57" s="17" t="s">
        <v>988</v>
      </c>
      <c r="F57" s="17" t="s">
        <v>988</v>
      </c>
      <c r="G57" s="17" t="s">
        <v>988</v>
      </c>
      <c r="H57" s="17"/>
      <c r="I57" s="17"/>
      <c r="J57" s="17"/>
    </row>
    <row r="58" spans="1:10" ht="20.45" customHeight="1" x14ac:dyDescent="0.25">
      <c r="A58" s="15" t="s">
        <v>52</v>
      </c>
      <c r="B58" s="15" t="s">
        <v>53</v>
      </c>
      <c r="C58" s="18" t="s">
        <v>47</v>
      </c>
      <c r="D58" s="69" t="s">
        <v>1025</v>
      </c>
      <c r="E58" s="17" t="s">
        <v>988</v>
      </c>
      <c r="F58" s="17" t="s">
        <v>988</v>
      </c>
      <c r="G58" s="17" t="s">
        <v>988</v>
      </c>
      <c r="H58" s="17"/>
      <c r="I58" s="17"/>
      <c r="J58" s="17"/>
    </row>
    <row r="59" spans="1:10" ht="20.45" customHeight="1" x14ac:dyDescent="0.25">
      <c r="A59" s="15" t="s">
        <v>56</v>
      </c>
      <c r="B59" s="15" t="s">
        <v>57</v>
      </c>
      <c r="C59" s="18" t="s">
        <v>47</v>
      </c>
      <c r="D59" s="69" t="s">
        <v>1025</v>
      </c>
      <c r="E59" s="17" t="s">
        <v>988</v>
      </c>
      <c r="F59" s="17" t="s">
        <v>988</v>
      </c>
      <c r="G59" s="17" t="s">
        <v>988</v>
      </c>
      <c r="H59" s="17"/>
      <c r="I59" s="17"/>
      <c r="J59" s="17"/>
    </row>
    <row r="60" spans="1:10" ht="20.45" customHeight="1" x14ac:dyDescent="0.25">
      <c r="A60" s="15" t="s">
        <v>58</v>
      </c>
      <c r="B60" s="15" t="s">
        <v>59</v>
      </c>
      <c r="C60" s="18" t="s">
        <v>47</v>
      </c>
      <c r="D60" s="69" t="s">
        <v>1025</v>
      </c>
      <c r="E60" s="17" t="s">
        <v>988</v>
      </c>
      <c r="F60" s="17" t="s">
        <v>988</v>
      </c>
      <c r="G60" s="17" t="s">
        <v>988</v>
      </c>
      <c r="H60" s="17"/>
      <c r="I60" s="17"/>
      <c r="J60" s="17"/>
    </row>
    <row r="61" spans="1:10" ht="20.45" customHeight="1" x14ac:dyDescent="0.25">
      <c r="A61" s="15" t="s">
        <v>60</v>
      </c>
      <c r="B61" s="15" t="s">
        <v>61</v>
      </c>
      <c r="C61" s="18" t="s">
        <v>47</v>
      </c>
      <c r="D61" s="70" t="s">
        <v>1025</v>
      </c>
      <c r="E61" s="17" t="s">
        <v>988</v>
      </c>
      <c r="F61" s="17" t="s">
        <v>988</v>
      </c>
      <c r="G61" s="17" t="s">
        <v>988</v>
      </c>
      <c r="H61" s="17"/>
      <c r="I61" s="17"/>
      <c r="J61" s="17"/>
    </row>
    <row r="62" spans="1:10" ht="20.45" customHeight="1" x14ac:dyDescent="0.25">
      <c r="A62" s="15" t="s">
        <v>62</v>
      </c>
      <c r="B62" s="15" t="s">
        <v>63</v>
      </c>
      <c r="C62" s="18" t="s">
        <v>47</v>
      </c>
      <c r="D62" s="70" t="s">
        <v>1025</v>
      </c>
      <c r="E62" s="17" t="s">
        <v>988</v>
      </c>
      <c r="F62" s="17" t="s">
        <v>988</v>
      </c>
      <c r="G62" s="17" t="s">
        <v>988</v>
      </c>
      <c r="H62" s="17"/>
      <c r="I62" s="17"/>
      <c r="J62" s="17"/>
    </row>
    <row r="63" spans="1:10" ht="20.45" customHeight="1" x14ac:dyDescent="0.25">
      <c r="A63" s="15" t="s">
        <v>64</v>
      </c>
      <c r="B63" s="15" t="s">
        <v>65</v>
      </c>
      <c r="C63" s="18" t="s">
        <v>47</v>
      </c>
      <c r="D63" s="70" t="s">
        <v>1025</v>
      </c>
      <c r="E63" s="17" t="s">
        <v>988</v>
      </c>
      <c r="F63" s="17" t="s">
        <v>988</v>
      </c>
      <c r="G63" s="17" t="s">
        <v>988</v>
      </c>
      <c r="H63" s="17"/>
      <c r="I63" s="17"/>
      <c r="J63" s="17"/>
    </row>
    <row r="64" spans="1:10" ht="20.45" customHeight="1" x14ac:dyDescent="0.25">
      <c r="A64" s="15" t="s">
        <v>66</v>
      </c>
      <c r="B64" s="15" t="s">
        <v>67</v>
      </c>
      <c r="C64" s="18" t="s">
        <v>47</v>
      </c>
      <c r="D64" s="70" t="s">
        <v>1025</v>
      </c>
      <c r="E64" s="17"/>
      <c r="F64" s="17" t="s">
        <v>988</v>
      </c>
      <c r="G64" s="17" t="s">
        <v>988</v>
      </c>
      <c r="H64" s="17"/>
      <c r="I64" s="17"/>
      <c r="J64" s="17"/>
    </row>
    <row r="65" spans="1:10" ht="20.45" customHeight="1" x14ac:dyDescent="0.25">
      <c r="A65" s="15" t="s">
        <v>70</v>
      </c>
      <c r="B65" s="15" t="s">
        <v>71</v>
      </c>
      <c r="C65" s="18" t="s">
        <v>47</v>
      </c>
      <c r="D65" s="70" t="s">
        <v>1025</v>
      </c>
      <c r="E65" s="17"/>
      <c r="F65" s="17" t="s">
        <v>988</v>
      </c>
      <c r="G65" s="17" t="s">
        <v>988</v>
      </c>
      <c r="H65" s="17"/>
      <c r="I65" s="17"/>
      <c r="J65" s="17"/>
    </row>
    <row r="66" spans="1:10" ht="20.45" customHeight="1" x14ac:dyDescent="0.25">
      <c r="A66" s="15" t="s">
        <v>72</v>
      </c>
      <c r="B66" s="15" t="s">
        <v>73</v>
      </c>
      <c r="C66" s="18" t="s">
        <v>47</v>
      </c>
      <c r="D66" s="70" t="s">
        <v>1025</v>
      </c>
      <c r="E66" s="17"/>
      <c r="F66" s="17" t="s">
        <v>988</v>
      </c>
      <c r="G66" s="17" t="s">
        <v>988</v>
      </c>
      <c r="H66" s="17"/>
      <c r="I66" s="17"/>
      <c r="J66" s="17"/>
    </row>
    <row r="67" spans="1:10" ht="20.45" customHeight="1" x14ac:dyDescent="0.25">
      <c r="A67" s="15" t="s">
        <v>76</v>
      </c>
      <c r="B67" s="15" t="s">
        <v>77</v>
      </c>
      <c r="C67" s="18" t="s">
        <v>47</v>
      </c>
      <c r="D67" s="70" t="s">
        <v>1025</v>
      </c>
      <c r="E67" s="17"/>
      <c r="F67" s="17" t="s">
        <v>988</v>
      </c>
      <c r="G67" s="17" t="s">
        <v>988</v>
      </c>
      <c r="H67" s="17"/>
      <c r="I67" s="17"/>
      <c r="J67" s="17"/>
    </row>
    <row r="68" spans="1:10" ht="20.45" customHeight="1" x14ac:dyDescent="0.25">
      <c r="A68" s="15" t="s">
        <v>79</v>
      </c>
      <c r="B68" s="15" t="s">
        <v>80</v>
      </c>
      <c r="C68" s="18" t="s">
        <v>47</v>
      </c>
      <c r="D68" s="70" t="s">
        <v>1025</v>
      </c>
      <c r="E68" s="17"/>
      <c r="F68" s="17" t="s">
        <v>988</v>
      </c>
      <c r="G68" s="17" t="s">
        <v>988</v>
      </c>
      <c r="H68" s="17"/>
      <c r="I68" s="17"/>
      <c r="J68" s="17"/>
    </row>
    <row r="69" spans="1:10" ht="20.45" customHeight="1" x14ac:dyDescent="0.25">
      <c r="A69" s="15" t="s">
        <v>82</v>
      </c>
      <c r="B69" s="15" t="s">
        <v>83</v>
      </c>
      <c r="C69" s="18" t="s">
        <v>47</v>
      </c>
      <c r="D69" s="70" t="s">
        <v>1025</v>
      </c>
      <c r="E69" s="17"/>
      <c r="F69" s="17" t="s">
        <v>988</v>
      </c>
      <c r="G69" s="17" t="s">
        <v>988</v>
      </c>
      <c r="H69" s="17"/>
      <c r="I69" s="17"/>
      <c r="J69" s="17"/>
    </row>
    <row r="70" spans="1:10" ht="20.45" customHeight="1" x14ac:dyDescent="0.25">
      <c r="A70" s="15" t="s">
        <v>85</v>
      </c>
      <c r="B70" s="15" t="s">
        <v>86</v>
      </c>
      <c r="C70" s="18" t="s">
        <v>47</v>
      </c>
      <c r="D70" s="70" t="s">
        <v>1025</v>
      </c>
      <c r="E70" s="17"/>
      <c r="F70" s="17" t="s">
        <v>988</v>
      </c>
      <c r="G70" s="17" t="s">
        <v>988</v>
      </c>
      <c r="H70" s="17"/>
      <c r="I70" s="17"/>
      <c r="J70" s="17"/>
    </row>
    <row r="71" spans="1:10" ht="20.45" customHeight="1" x14ac:dyDescent="0.25">
      <c r="A71" s="15" t="s">
        <v>88</v>
      </c>
      <c r="B71" s="15" t="s">
        <v>89</v>
      </c>
      <c r="C71" s="18" t="s">
        <v>47</v>
      </c>
      <c r="D71" s="69" t="s">
        <v>1025</v>
      </c>
      <c r="E71" s="17"/>
      <c r="F71" s="17" t="s">
        <v>988</v>
      </c>
      <c r="G71" s="17" t="s">
        <v>988</v>
      </c>
      <c r="H71" s="17"/>
      <c r="I71" s="17"/>
      <c r="J71" s="17"/>
    </row>
    <row r="72" spans="1:10" ht="20.45" customHeight="1" x14ac:dyDescent="0.25">
      <c r="A72" s="15" t="s">
        <v>91</v>
      </c>
      <c r="B72" s="15" t="s">
        <v>1128</v>
      </c>
      <c r="C72" s="18" t="s">
        <v>47</v>
      </c>
      <c r="D72" s="69" t="s">
        <v>1025</v>
      </c>
      <c r="E72" s="17"/>
      <c r="F72" s="17" t="s">
        <v>988</v>
      </c>
      <c r="G72" s="17" t="s">
        <v>988</v>
      </c>
      <c r="H72" s="17"/>
      <c r="I72" s="17"/>
      <c r="J72" s="17"/>
    </row>
    <row r="73" spans="1:10" ht="20.45" customHeight="1" x14ac:dyDescent="0.25">
      <c r="A73" s="15" t="s">
        <v>94</v>
      </c>
      <c r="B73" s="15" t="s">
        <v>1129</v>
      </c>
      <c r="C73" s="18" t="s">
        <v>47</v>
      </c>
      <c r="D73" s="69" t="s">
        <v>1025</v>
      </c>
      <c r="E73" s="17"/>
      <c r="F73" s="17" t="s">
        <v>988</v>
      </c>
      <c r="G73" s="17" t="s">
        <v>988</v>
      </c>
      <c r="H73" s="17"/>
      <c r="I73" s="17"/>
      <c r="J73" s="17"/>
    </row>
    <row r="74" spans="1:10" ht="20.45" customHeight="1" x14ac:dyDescent="0.25">
      <c r="A74" s="15" t="s">
        <v>95</v>
      </c>
      <c r="B74" s="15" t="s">
        <v>1045</v>
      </c>
      <c r="C74" s="18" t="s">
        <v>47</v>
      </c>
      <c r="D74" s="69" t="s">
        <v>1025</v>
      </c>
      <c r="E74" s="17"/>
      <c r="F74" s="17" t="s">
        <v>988</v>
      </c>
      <c r="G74" s="17" t="s">
        <v>988</v>
      </c>
      <c r="H74" s="17"/>
      <c r="I74" s="17"/>
      <c r="J74" s="17"/>
    </row>
    <row r="75" spans="1:10" ht="20.45" customHeight="1" x14ac:dyDescent="0.25">
      <c r="A75" s="15" t="s">
        <v>98</v>
      </c>
      <c r="B75" s="15" t="s">
        <v>1046</v>
      </c>
      <c r="C75" s="18" t="s">
        <v>47</v>
      </c>
      <c r="D75" s="69" t="s">
        <v>1025</v>
      </c>
      <c r="E75" s="17"/>
      <c r="F75" s="17" t="s">
        <v>988</v>
      </c>
      <c r="G75" s="17" t="s">
        <v>988</v>
      </c>
      <c r="H75" s="17"/>
      <c r="I75" s="17"/>
      <c r="J75" s="17"/>
    </row>
    <row r="76" spans="1:10" ht="20.45" customHeight="1" x14ac:dyDescent="0.25">
      <c r="A76" s="15" t="s">
        <v>100</v>
      </c>
      <c r="B76" s="15" t="s">
        <v>1047</v>
      </c>
      <c r="C76" s="18" t="s">
        <v>47</v>
      </c>
      <c r="D76" s="69" t="s">
        <v>1025</v>
      </c>
      <c r="E76" s="17"/>
      <c r="F76" s="17" t="s">
        <v>988</v>
      </c>
      <c r="G76" s="17" t="s">
        <v>988</v>
      </c>
      <c r="H76" s="17"/>
      <c r="I76" s="17"/>
      <c r="J76" s="17"/>
    </row>
    <row r="77" spans="1:10" ht="20.45" customHeight="1" x14ac:dyDescent="0.25">
      <c r="A77" s="15" t="s">
        <v>102</v>
      </c>
      <c r="B77" s="15" t="s">
        <v>1048</v>
      </c>
      <c r="C77" s="18" t="s">
        <v>47</v>
      </c>
      <c r="D77" s="69" t="s">
        <v>1025</v>
      </c>
      <c r="E77" s="17"/>
      <c r="F77" s="17" t="s">
        <v>988</v>
      </c>
      <c r="G77" s="17" t="s">
        <v>988</v>
      </c>
      <c r="H77" s="17"/>
      <c r="I77" s="17"/>
      <c r="J77" s="17"/>
    </row>
    <row r="78" spans="1:10" ht="20.45" customHeight="1" x14ac:dyDescent="0.25">
      <c r="A78" s="15" t="s">
        <v>104</v>
      </c>
      <c r="B78" s="15" t="s">
        <v>1049</v>
      </c>
      <c r="C78" s="18" t="s">
        <v>47</v>
      </c>
      <c r="D78" s="69" t="s">
        <v>1025</v>
      </c>
      <c r="E78" s="17"/>
      <c r="F78" s="17" t="s">
        <v>988</v>
      </c>
      <c r="G78" s="17" t="s">
        <v>988</v>
      </c>
      <c r="H78" s="17"/>
      <c r="I78" s="17"/>
      <c r="J78" s="17"/>
    </row>
    <row r="79" spans="1:10" ht="20.45" customHeight="1" x14ac:dyDescent="0.25">
      <c r="A79" s="15" t="s">
        <v>106</v>
      </c>
      <c r="B79" s="15" t="s">
        <v>1135</v>
      </c>
      <c r="C79" s="18" t="s">
        <v>47</v>
      </c>
      <c r="D79" s="69" t="s">
        <v>1025</v>
      </c>
      <c r="E79" s="17"/>
      <c r="F79" s="17" t="s">
        <v>988</v>
      </c>
      <c r="G79" s="17" t="s">
        <v>988</v>
      </c>
      <c r="H79" s="17"/>
      <c r="I79" s="17"/>
      <c r="J79" s="17"/>
    </row>
    <row r="80" spans="1:10" ht="20.45" customHeight="1" x14ac:dyDescent="0.25">
      <c r="A80" s="15" t="s">
        <v>280</v>
      </c>
      <c r="B80" s="15" t="s">
        <v>281</v>
      </c>
      <c r="C80" s="18" t="s">
        <v>282</v>
      </c>
      <c r="D80" s="69" t="s">
        <v>1024</v>
      </c>
      <c r="E80" s="17"/>
      <c r="F80" s="17" t="s">
        <v>988</v>
      </c>
      <c r="G80" s="17" t="s">
        <v>988</v>
      </c>
      <c r="H80" s="17"/>
      <c r="I80" s="17"/>
      <c r="J80" s="17"/>
    </row>
    <row r="81" spans="1:10" ht="20.45" customHeight="1" x14ac:dyDescent="0.25">
      <c r="A81" s="15" t="s">
        <v>286</v>
      </c>
      <c r="B81" s="15" t="s">
        <v>287</v>
      </c>
      <c r="C81" s="18" t="s">
        <v>282</v>
      </c>
      <c r="D81" s="69" t="s">
        <v>1024</v>
      </c>
      <c r="E81" s="17"/>
      <c r="F81" s="17" t="s">
        <v>988</v>
      </c>
      <c r="G81" s="17" t="s">
        <v>988</v>
      </c>
      <c r="H81" s="17"/>
      <c r="I81" s="17"/>
      <c r="J81" s="17"/>
    </row>
    <row r="82" spans="1:10" ht="20.45" customHeight="1" x14ac:dyDescent="0.25">
      <c r="A82" s="15" t="s">
        <v>289</v>
      </c>
      <c r="B82" s="15" t="s">
        <v>290</v>
      </c>
      <c r="C82" s="18" t="s">
        <v>282</v>
      </c>
      <c r="D82" s="69" t="s">
        <v>1024</v>
      </c>
      <c r="E82" s="17"/>
      <c r="F82" s="17" t="s">
        <v>988</v>
      </c>
      <c r="G82" s="17" t="s">
        <v>988</v>
      </c>
      <c r="H82" s="17"/>
      <c r="I82" s="17"/>
      <c r="J82" s="17"/>
    </row>
    <row r="83" spans="1:10" ht="20.45" customHeight="1" x14ac:dyDescent="0.25">
      <c r="A83" s="15" t="s">
        <v>173</v>
      </c>
      <c r="B83" s="15" t="s">
        <v>174</v>
      </c>
      <c r="C83" s="18" t="s">
        <v>175</v>
      </c>
      <c r="D83" s="69" t="s">
        <v>1024</v>
      </c>
      <c r="E83" s="17"/>
      <c r="F83" s="17" t="s">
        <v>988</v>
      </c>
      <c r="G83" s="17" t="s">
        <v>988</v>
      </c>
      <c r="H83" s="17"/>
      <c r="I83" s="17"/>
      <c r="J83" s="17"/>
    </row>
    <row r="84" spans="1:10" ht="20.45" customHeight="1" x14ac:dyDescent="0.25">
      <c r="A84" s="15" t="s">
        <v>178</v>
      </c>
      <c r="B84" s="15" t="s">
        <v>179</v>
      </c>
      <c r="C84" s="18" t="s">
        <v>175</v>
      </c>
      <c r="D84" s="69" t="s">
        <v>1024</v>
      </c>
      <c r="E84" s="17"/>
      <c r="F84" s="17" t="s">
        <v>988</v>
      </c>
      <c r="G84" s="17" t="s">
        <v>988</v>
      </c>
      <c r="H84" s="17"/>
      <c r="I84" s="17"/>
      <c r="J84" s="17"/>
    </row>
    <row r="85" spans="1:10" x14ac:dyDescent="0.25">
      <c r="A85" s="15" t="s">
        <v>181</v>
      </c>
      <c r="B85" s="15" t="s">
        <v>182</v>
      </c>
      <c r="C85" s="18" t="s">
        <v>175</v>
      </c>
      <c r="D85" s="69" t="s">
        <v>1025</v>
      </c>
      <c r="E85" s="17"/>
      <c r="F85" s="17" t="s">
        <v>988</v>
      </c>
      <c r="G85" s="17" t="s">
        <v>988</v>
      </c>
      <c r="H85" s="17"/>
      <c r="I85" s="17"/>
      <c r="J85" s="17"/>
    </row>
    <row r="86" spans="1:10" ht="20.45" customHeight="1" x14ac:dyDescent="0.25">
      <c r="A86" s="15" t="s">
        <v>186</v>
      </c>
      <c r="B86" s="15" t="s">
        <v>944</v>
      </c>
      <c r="C86" s="18" t="s">
        <v>175</v>
      </c>
      <c r="D86" s="69" t="s">
        <v>1025</v>
      </c>
      <c r="E86" s="17"/>
      <c r="F86" s="17" t="s">
        <v>988</v>
      </c>
      <c r="G86" s="17" t="s">
        <v>988</v>
      </c>
      <c r="H86" s="17"/>
      <c r="I86" s="17"/>
      <c r="J86" s="17"/>
    </row>
    <row r="87" spans="1:10" ht="20.45" customHeight="1" x14ac:dyDescent="0.25">
      <c r="A87" s="15" t="s">
        <v>189</v>
      </c>
      <c r="B87" s="15" t="s">
        <v>190</v>
      </c>
      <c r="C87" s="18" t="s">
        <v>175</v>
      </c>
      <c r="D87" s="69" t="s">
        <v>1025</v>
      </c>
      <c r="E87" s="17"/>
      <c r="F87" s="17" t="s">
        <v>988</v>
      </c>
      <c r="G87" s="17" t="s">
        <v>988</v>
      </c>
      <c r="H87" s="17"/>
      <c r="I87" s="17"/>
      <c r="J87" s="17"/>
    </row>
    <row r="88" spans="1:10" ht="20.45" customHeight="1" x14ac:dyDescent="0.25">
      <c r="A88" s="15" t="s">
        <v>193</v>
      </c>
      <c r="B88" s="15" t="s">
        <v>194</v>
      </c>
      <c r="C88" s="18" t="s">
        <v>175</v>
      </c>
      <c r="D88" s="69" t="s">
        <v>1025</v>
      </c>
      <c r="E88" s="17"/>
      <c r="F88" s="17" t="s">
        <v>988</v>
      </c>
      <c r="G88" s="17" t="s">
        <v>988</v>
      </c>
      <c r="H88" s="17"/>
      <c r="I88" s="17"/>
      <c r="J88" s="17"/>
    </row>
    <row r="89" spans="1:10" ht="20.45" customHeight="1" x14ac:dyDescent="0.25">
      <c r="A89" s="15" t="s">
        <v>196</v>
      </c>
      <c r="B89" s="15" t="s">
        <v>197</v>
      </c>
      <c r="C89" s="18" t="s">
        <v>175</v>
      </c>
      <c r="D89" s="69" t="s">
        <v>1024</v>
      </c>
      <c r="E89" s="17"/>
      <c r="F89" s="17" t="s">
        <v>988</v>
      </c>
      <c r="G89" s="17" t="s">
        <v>988</v>
      </c>
      <c r="H89" s="17"/>
      <c r="I89" s="17"/>
      <c r="J89" s="17"/>
    </row>
    <row r="90" spans="1:10" ht="20.45" customHeight="1" x14ac:dyDescent="0.25">
      <c r="A90" s="15" t="s">
        <v>201</v>
      </c>
      <c r="B90" s="15" t="s">
        <v>202</v>
      </c>
      <c r="C90" s="18" t="s">
        <v>175</v>
      </c>
      <c r="D90" s="69" t="s">
        <v>1024</v>
      </c>
      <c r="E90" s="17"/>
      <c r="F90" s="17" t="s">
        <v>988</v>
      </c>
      <c r="G90" s="17" t="s">
        <v>988</v>
      </c>
      <c r="H90" s="17"/>
      <c r="I90" s="17"/>
      <c r="J90" s="17"/>
    </row>
    <row r="91" spans="1:10" ht="20.45" customHeight="1" x14ac:dyDescent="0.25">
      <c r="A91" s="15" t="s">
        <v>203</v>
      </c>
      <c r="B91" s="15" t="s">
        <v>204</v>
      </c>
      <c r="C91" s="18" t="s">
        <v>175</v>
      </c>
      <c r="D91" s="69" t="s">
        <v>1025</v>
      </c>
      <c r="E91" s="17"/>
      <c r="F91" s="17" t="s">
        <v>988</v>
      </c>
      <c r="G91" s="17" t="s">
        <v>988</v>
      </c>
      <c r="H91" s="17"/>
      <c r="I91" s="17"/>
      <c r="J91" s="17"/>
    </row>
    <row r="92" spans="1:10" ht="20.45" customHeight="1" x14ac:dyDescent="0.25">
      <c r="A92" s="15" t="s">
        <v>207</v>
      </c>
      <c r="B92" s="15" t="s">
        <v>208</v>
      </c>
      <c r="C92" s="18" t="s">
        <v>175</v>
      </c>
      <c r="D92" s="69" t="s">
        <v>1025</v>
      </c>
      <c r="E92" s="17"/>
      <c r="F92" s="17" t="s">
        <v>988</v>
      </c>
      <c r="G92" s="17" t="s">
        <v>988</v>
      </c>
      <c r="H92" s="17"/>
      <c r="I92" s="17"/>
      <c r="J92" s="17"/>
    </row>
    <row r="93" spans="1:10" ht="20.45" customHeight="1" x14ac:dyDescent="0.25">
      <c r="A93" s="15" t="s">
        <v>210</v>
      </c>
      <c r="B93" s="15" t="s">
        <v>211</v>
      </c>
      <c r="C93" s="18" t="s">
        <v>175</v>
      </c>
      <c r="D93" s="69" t="s">
        <v>1025</v>
      </c>
      <c r="E93" s="17"/>
      <c r="F93" s="17" t="s">
        <v>988</v>
      </c>
      <c r="G93" s="17" t="s">
        <v>988</v>
      </c>
      <c r="H93" s="17"/>
      <c r="I93" s="17"/>
      <c r="J93" s="17"/>
    </row>
    <row r="94" spans="1:10" ht="20.45" customHeight="1" x14ac:dyDescent="0.25">
      <c r="A94" s="15" t="s">
        <v>213</v>
      </c>
      <c r="B94" s="15" t="s">
        <v>214</v>
      </c>
      <c r="C94" s="18" t="s">
        <v>175</v>
      </c>
      <c r="D94" s="69" t="s">
        <v>1025</v>
      </c>
      <c r="E94" s="17"/>
      <c r="F94" s="17" t="s">
        <v>988</v>
      </c>
      <c r="G94" s="17" t="s">
        <v>988</v>
      </c>
      <c r="H94" s="17"/>
      <c r="I94" s="17"/>
      <c r="J94" s="17"/>
    </row>
    <row r="95" spans="1:10" ht="20.45" customHeight="1" x14ac:dyDescent="0.25">
      <c r="A95" s="15" t="s">
        <v>216</v>
      </c>
      <c r="B95" s="15" t="s">
        <v>217</v>
      </c>
      <c r="C95" s="18" t="s">
        <v>175</v>
      </c>
      <c r="D95" s="69" t="s">
        <v>1025</v>
      </c>
      <c r="E95" s="17"/>
      <c r="F95" s="17" t="s">
        <v>988</v>
      </c>
      <c r="G95" s="17" t="s">
        <v>988</v>
      </c>
      <c r="H95" s="17"/>
      <c r="I95" s="17"/>
      <c r="J95" s="17"/>
    </row>
    <row r="96" spans="1:10" ht="20.45" customHeight="1" x14ac:dyDescent="0.25">
      <c r="A96" s="15" t="s">
        <v>219</v>
      </c>
      <c r="B96" s="15" t="s">
        <v>220</v>
      </c>
      <c r="C96" s="18" t="s">
        <v>175</v>
      </c>
      <c r="D96" s="69" t="s">
        <v>1025</v>
      </c>
      <c r="E96" s="17"/>
      <c r="F96" s="17" t="s">
        <v>988</v>
      </c>
      <c r="G96" s="17" t="s">
        <v>988</v>
      </c>
      <c r="H96" s="17"/>
      <c r="I96" s="17"/>
      <c r="J96" s="17"/>
    </row>
    <row r="97" spans="1:10" ht="20.45" customHeight="1" x14ac:dyDescent="0.25">
      <c r="A97" s="15" t="s">
        <v>222</v>
      </c>
      <c r="B97" s="15" t="s">
        <v>223</v>
      </c>
      <c r="C97" s="18" t="s">
        <v>175</v>
      </c>
      <c r="D97" s="69" t="s">
        <v>1025</v>
      </c>
      <c r="E97" s="17"/>
      <c r="F97" s="17" t="s">
        <v>988</v>
      </c>
      <c r="G97" s="17" t="s">
        <v>988</v>
      </c>
      <c r="H97" s="17"/>
      <c r="I97" s="17"/>
      <c r="J97" s="17"/>
    </row>
    <row r="98" spans="1:10" ht="20.45" customHeight="1" x14ac:dyDescent="0.25">
      <c r="A98" s="15" t="s">
        <v>225</v>
      </c>
      <c r="B98" s="15" t="s">
        <v>226</v>
      </c>
      <c r="C98" s="18" t="s">
        <v>175</v>
      </c>
      <c r="D98" s="69" t="s">
        <v>1025</v>
      </c>
      <c r="E98" s="17"/>
      <c r="F98" s="17" t="s">
        <v>988</v>
      </c>
      <c r="G98" s="17" t="s">
        <v>988</v>
      </c>
      <c r="H98" s="17"/>
      <c r="I98" s="17"/>
      <c r="J98" s="17"/>
    </row>
    <row r="99" spans="1:10" ht="20.45" customHeight="1" x14ac:dyDescent="0.25">
      <c r="A99" s="15" t="s">
        <v>228</v>
      </c>
      <c r="B99" s="15" t="s">
        <v>229</v>
      </c>
      <c r="C99" s="18" t="s">
        <v>175</v>
      </c>
      <c r="D99" s="69" t="s">
        <v>1025</v>
      </c>
      <c r="E99" s="17"/>
      <c r="F99" s="17" t="s">
        <v>988</v>
      </c>
      <c r="G99" s="17" t="s">
        <v>988</v>
      </c>
      <c r="H99" s="17"/>
      <c r="I99" s="17"/>
      <c r="J99" s="17"/>
    </row>
    <row r="100" spans="1:10" ht="20.45" customHeight="1" x14ac:dyDescent="0.25">
      <c r="A100" s="15" t="s">
        <v>231</v>
      </c>
      <c r="B100" s="15" t="s">
        <v>232</v>
      </c>
      <c r="C100" s="18" t="s">
        <v>175</v>
      </c>
      <c r="D100" s="69" t="s">
        <v>1025</v>
      </c>
      <c r="E100" s="17"/>
      <c r="F100" s="17" t="s">
        <v>988</v>
      </c>
      <c r="G100" s="17" t="s">
        <v>988</v>
      </c>
      <c r="H100" s="17"/>
      <c r="I100" s="17"/>
      <c r="J100" s="17"/>
    </row>
    <row r="101" spans="1:10" ht="20.45" customHeight="1" x14ac:dyDescent="0.25">
      <c r="A101" s="15" t="s">
        <v>234</v>
      </c>
      <c r="B101" s="15" t="s">
        <v>235</v>
      </c>
      <c r="C101" s="18" t="s">
        <v>175</v>
      </c>
      <c r="D101" s="69" t="s">
        <v>1025</v>
      </c>
      <c r="E101" s="17"/>
      <c r="F101" s="17" t="s">
        <v>988</v>
      </c>
      <c r="G101" s="17" t="s">
        <v>988</v>
      </c>
      <c r="H101" s="17"/>
      <c r="I101" s="17"/>
      <c r="J101" s="17"/>
    </row>
    <row r="102" spans="1:10" ht="20.45" customHeight="1" x14ac:dyDescent="0.25">
      <c r="A102" s="15" t="s">
        <v>237</v>
      </c>
      <c r="B102" s="15" t="s">
        <v>238</v>
      </c>
      <c r="C102" s="18" t="s">
        <v>175</v>
      </c>
      <c r="D102" s="69" t="s">
        <v>1025</v>
      </c>
      <c r="E102" s="17"/>
      <c r="F102" s="17" t="s">
        <v>988</v>
      </c>
      <c r="G102" s="17" t="s">
        <v>988</v>
      </c>
      <c r="H102" s="17"/>
      <c r="I102" s="17"/>
      <c r="J102" s="17"/>
    </row>
    <row r="103" spans="1:10" ht="20.45" customHeight="1" x14ac:dyDescent="0.25">
      <c r="A103" s="15" t="s">
        <v>240</v>
      </c>
      <c r="B103" s="15" t="s">
        <v>241</v>
      </c>
      <c r="C103" s="18" t="s">
        <v>175</v>
      </c>
      <c r="D103" s="69" t="s">
        <v>1025</v>
      </c>
      <c r="E103" s="17"/>
      <c r="F103" s="17" t="s">
        <v>988</v>
      </c>
      <c r="G103" s="17" t="s">
        <v>988</v>
      </c>
      <c r="H103" s="17"/>
      <c r="I103" s="17"/>
      <c r="J103" s="17"/>
    </row>
    <row r="104" spans="1:10" ht="20.45" customHeight="1" x14ac:dyDescent="0.25">
      <c r="A104" s="15" t="s">
        <v>243</v>
      </c>
      <c r="B104" s="15" t="s">
        <v>244</v>
      </c>
      <c r="C104" s="18" t="s">
        <v>175</v>
      </c>
      <c r="D104" s="69" t="s">
        <v>1025</v>
      </c>
      <c r="E104" s="17"/>
      <c r="F104" s="17" t="s">
        <v>988</v>
      </c>
      <c r="G104" s="17" t="s">
        <v>988</v>
      </c>
      <c r="H104" s="17"/>
      <c r="I104" s="17"/>
      <c r="J104" s="17"/>
    </row>
    <row r="105" spans="1:10" ht="20.45" customHeight="1" x14ac:dyDescent="0.25">
      <c r="A105" s="15" t="s">
        <v>245</v>
      </c>
      <c r="B105" s="15" t="s">
        <v>246</v>
      </c>
      <c r="C105" s="18" t="s">
        <v>175</v>
      </c>
      <c r="D105" s="69" t="s">
        <v>1025</v>
      </c>
      <c r="E105" s="17"/>
      <c r="F105" s="17" t="s">
        <v>988</v>
      </c>
      <c r="G105" s="17" t="s">
        <v>988</v>
      </c>
      <c r="H105" s="17"/>
      <c r="I105" s="17"/>
      <c r="J105" s="17"/>
    </row>
    <row r="106" spans="1:10" ht="20.45" customHeight="1" x14ac:dyDescent="0.25">
      <c r="A106" s="15" t="s">
        <v>247</v>
      </c>
      <c r="B106" s="15" t="s">
        <v>248</v>
      </c>
      <c r="C106" s="18" t="s">
        <v>175</v>
      </c>
      <c r="D106" s="69" t="s">
        <v>1025</v>
      </c>
      <c r="E106" s="17"/>
      <c r="F106" s="17" t="s">
        <v>988</v>
      </c>
      <c r="G106" s="17" t="s">
        <v>988</v>
      </c>
      <c r="H106" s="17"/>
      <c r="I106" s="17"/>
      <c r="J106" s="17"/>
    </row>
    <row r="107" spans="1:10" ht="20.45" customHeight="1" x14ac:dyDescent="0.25">
      <c r="A107" s="15" t="s">
        <v>249</v>
      </c>
      <c r="B107" s="20" t="s">
        <v>1033</v>
      </c>
      <c r="C107" s="18" t="s">
        <v>175</v>
      </c>
      <c r="D107" s="69" t="s">
        <v>1024</v>
      </c>
      <c r="E107" s="17"/>
      <c r="F107" s="17" t="s">
        <v>988</v>
      </c>
      <c r="G107" s="17" t="s">
        <v>988</v>
      </c>
      <c r="H107" s="17"/>
      <c r="I107" s="17"/>
      <c r="J107" s="17"/>
    </row>
    <row r="108" spans="1:10" ht="20.45" customHeight="1" x14ac:dyDescent="0.25">
      <c r="A108" s="15" t="s">
        <v>252</v>
      </c>
      <c r="B108" s="15" t="s">
        <v>253</v>
      </c>
      <c r="C108" s="18" t="s">
        <v>175</v>
      </c>
      <c r="D108" s="69" t="s">
        <v>1024</v>
      </c>
      <c r="E108" s="17"/>
      <c r="F108" s="17" t="s">
        <v>988</v>
      </c>
      <c r="G108" s="17" t="s">
        <v>988</v>
      </c>
      <c r="H108" s="17"/>
      <c r="I108" s="17"/>
      <c r="J108" s="17"/>
    </row>
    <row r="109" spans="1:10" ht="20.45" customHeight="1" x14ac:dyDescent="0.25">
      <c r="A109" s="15" t="s">
        <v>256</v>
      </c>
      <c r="B109" s="15" t="s">
        <v>257</v>
      </c>
      <c r="C109" s="21" t="s">
        <v>175</v>
      </c>
      <c r="D109" s="69" t="s">
        <v>1024</v>
      </c>
      <c r="E109" s="17"/>
      <c r="F109" s="17" t="s">
        <v>988</v>
      </c>
      <c r="G109" s="17" t="s">
        <v>988</v>
      </c>
      <c r="H109" s="17"/>
      <c r="I109" s="17"/>
      <c r="J109" s="17"/>
    </row>
    <row r="110" spans="1:10" ht="20.45" customHeight="1" x14ac:dyDescent="0.25">
      <c r="A110" s="15" t="s">
        <v>260</v>
      </c>
      <c r="B110" s="15" t="s">
        <v>261</v>
      </c>
      <c r="C110" s="21" t="s">
        <v>175</v>
      </c>
      <c r="D110" s="69" t="s">
        <v>1025</v>
      </c>
      <c r="E110" s="17"/>
      <c r="F110" s="17" t="s">
        <v>988</v>
      </c>
      <c r="G110" s="17" t="s">
        <v>988</v>
      </c>
      <c r="H110" s="17" t="s">
        <v>988</v>
      </c>
      <c r="I110" s="17"/>
      <c r="J110" s="17" t="s">
        <v>988</v>
      </c>
    </row>
    <row r="111" spans="1:10" ht="20.45" customHeight="1" x14ac:dyDescent="0.25">
      <c r="A111" s="15" t="s">
        <v>262</v>
      </c>
      <c r="B111" s="15" t="s">
        <v>263</v>
      </c>
      <c r="C111" s="21" t="s">
        <v>175</v>
      </c>
      <c r="D111" s="69" t="s">
        <v>1024</v>
      </c>
      <c r="E111" s="17"/>
      <c r="F111" s="17" t="s">
        <v>988</v>
      </c>
      <c r="G111" s="17" t="s">
        <v>988</v>
      </c>
      <c r="H111" s="17"/>
      <c r="I111" s="17"/>
      <c r="J111" s="17"/>
    </row>
    <row r="112" spans="1:10" ht="20.45" customHeight="1" x14ac:dyDescent="0.25">
      <c r="A112" s="15" t="s">
        <v>265</v>
      </c>
      <c r="B112" s="15" t="s">
        <v>266</v>
      </c>
      <c r="C112" s="21" t="s">
        <v>175</v>
      </c>
      <c r="D112" s="69" t="s">
        <v>1024</v>
      </c>
      <c r="E112" s="17"/>
      <c r="F112" s="17" t="s">
        <v>988</v>
      </c>
      <c r="G112" s="17" t="s">
        <v>988</v>
      </c>
      <c r="H112" s="17"/>
      <c r="I112" s="17"/>
      <c r="J112" s="17"/>
    </row>
    <row r="113" spans="1:10" ht="20.45" customHeight="1" x14ac:dyDescent="0.25">
      <c r="A113" s="15" t="s">
        <v>109</v>
      </c>
      <c r="B113" s="15" t="s">
        <v>1034</v>
      </c>
      <c r="C113" s="21" t="s">
        <v>110</v>
      </c>
      <c r="D113" s="69" t="s">
        <v>1024</v>
      </c>
      <c r="E113" s="17"/>
      <c r="F113" s="17" t="s">
        <v>988</v>
      </c>
      <c r="G113" s="17" t="s">
        <v>988</v>
      </c>
      <c r="H113" s="17"/>
      <c r="I113" s="17"/>
      <c r="J113" s="17"/>
    </row>
    <row r="114" spans="1:10" ht="20.45" customHeight="1" x14ac:dyDescent="0.25">
      <c r="A114" s="15" t="s">
        <v>114</v>
      </c>
      <c r="B114" s="15" t="s">
        <v>1039</v>
      </c>
      <c r="C114" s="21" t="s">
        <v>110</v>
      </c>
      <c r="D114" s="69" t="s">
        <v>1024</v>
      </c>
      <c r="E114" s="17"/>
      <c r="F114" s="17" t="s">
        <v>988</v>
      </c>
      <c r="G114" s="17" t="s">
        <v>988</v>
      </c>
      <c r="H114" s="17"/>
      <c r="I114" s="17"/>
      <c r="J114" s="17"/>
    </row>
    <row r="115" spans="1:10" ht="20.45" customHeight="1" x14ac:dyDescent="0.25">
      <c r="A115" s="15" t="s">
        <v>117</v>
      </c>
      <c r="B115" s="15" t="s">
        <v>118</v>
      </c>
      <c r="C115" s="21" t="s">
        <v>110</v>
      </c>
      <c r="D115" s="69" t="s">
        <v>1024</v>
      </c>
      <c r="E115" s="17" t="s">
        <v>988</v>
      </c>
      <c r="F115" s="17" t="s">
        <v>988</v>
      </c>
      <c r="G115" s="17" t="s">
        <v>988</v>
      </c>
      <c r="H115" s="17"/>
      <c r="I115" s="17"/>
      <c r="J115" s="17"/>
    </row>
    <row r="116" spans="1:10" ht="20.45" customHeight="1" x14ac:dyDescent="0.25">
      <c r="A116" s="15" t="s">
        <v>120</v>
      </c>
      <c r="B116" s="15" t="s">
        <v>121</v>
      </c>
      <c r="C116" s="21" t="s">
        <v>110</v>
      </c>
      <c r="D116" s="69" t="s">
        <v>1024</v>
      </c>
      <c r="E116" s="17" t="s">
        <v>988</v>
      </c>
      <c r="F116" s="17" t="s">
        <v>988</v>
      </c>
      <c r="G116" s="17" t="s">
        <v>988</v>
      </c>
      <c r="H116" s="17"/>
      <c r="I116" s="17"/>
      <c r="J116" s="17"/>
    </row>
    <row r="117" spans="1:10" ht="20.45" customHeight="1" x14ac:dyDescent="0.25">
      <c r="A117" s="15" t="s">
        <v>122</v>
      </c>
      <c r="B117" s="15" t="s">
        <v>123</v>
      </c>
      <c r="C117" s="21" t="s">
        <v>110</v>
      </c>
      <c r="D117" s="69" t="s">
        <v>1024</v>
      </c>
      <c r="E117" s="17"/>
      <c r="F117" s="17" t="s">
        <v>988</v>
      </c>
      <c r="G117" s="17" t="s">
        <v>988</v>
      </c>
      <c r="H117" s="17"/>
      <c r="I117" s="17"/>
      <c r="J117" s="17"/>
    </row>
    <row r="118" spans="1:10" ht="20.45" customHeight="1" x14ac:dyDescent="0.25">
      <c r="A118" s="15" t="s">
        <v>126</v>
      </c>
      <c r="B118" s="15" t="s">
        <v>127</v>
      </c>
      <c r="C118" s="21" t="s">
        <v>110</v>
      </c>
      <c r="D118" s="69" t="s">
        <v>1024</v>
      </c>
      <c r="E118" s="17" t="s">
        <v>988</v>
      </c>
      <c r="F118" s="17" t="s">
        <v>988</v>
      </c>
      <c r="G118" s="17" t="s">
        <v>988</v>
      </c>
      <c r="H118" s="17" t="s">
        <v>988</v>
      </c>
      <c r="I118" s="17"/>
      <c r="J118" s="17"/>
    </row>
    <row r="119" spans="1:10" ht="20.45" customHeight="1" x14ac:dyDescent="0.25">
      <c r="A119" s="15" t="s">
        <v>130</v>
      </c>
      <c r="B119" s="22" t="s">
        <v>131</v>
      </c>
      <c r="C119" s="21" t="s">
        <v>110</v>
      </c>
      <c r="D119" s="69" t="s">
        <v>1024</v>
      </c>
      <c r="E119" s="17" t="s">
        <v>988</v>
      </c>
      <c r="F119" s="17" t="s">
        <v>988</v>
      </c>
      <c r="G119" s="17" t="s">
        <v>988</v>
      </c>
      <c r="H119" s="17" t="s">
        <v>988</v>
      </c>
      <c r="I119" s="17"/>
      <c r="J119" s="17"/>
    </row>
    <row r="120" spans="1:10" ht="20.45" customHeight="1" x14ac:dyDescent="0.25">
      <c r="A120" s="15" t="s">
        <v>132</v>
      </c>
      <c r="B120" s="15" t="s">
        <v>1038</v>
      </c>
      <c r="C120" s="21" t="s">
        <v>110</v>
      </c>
      <c r="D120" s="69" t="s">
        <v>1024</v>
      </c>
      <c r="E120" s="17"/>
      <c r="F120" s="17" t="s">
        <v>988</v>
      </c>
      <c r="G120" s="17" t="s">
        <v>988</v>
      </c>
      <c r="H120" s="17"/>
      <c r="I120" s="17"/>
      <c r="J120" s="17"/>
    </row>
    <row r="121" spans="1:10" ht="20.45" customHeight="1" x14ac:dyDescent="0.25">
      <c r="A121" s="15" t="s">
        <v>135</v>
      </c>
      <c r="B121" s="15" t="s">
        <v>136</v>
      </c>
      <c r="C121" s="18" t="s">
        <v>110</v>
      </c>
      <c r="D121" s="69" t="s">
        <v>1024</v>
      </c>
      <c r="E121" s="17" t="s">
        <v>988</v>
      </c>
      <c r="F121" s="17" t="s">
        <v>988</v>
      </c>
      <c r="G121" s="17" t="s">
        <v>988</v>
      </c>
      <c r="H121" s="17" t="s">
        <v>988</v>
      </c>
      <c r="I121" s="17"/>
      <c r="J121" s="17"/>
    </row>
    <row r="122" spans="1:10" ht="20.45" customHeight="1" x14ac:dyDescent="0.25">
      <c r="A122" s="15" t="s">
        <v>139</v>
      </c>
      <c r="B122" s="15" t="s">
        <v>140</v>
      </c>
      <c r="C122" s="18" t="s">
        <v>110</v>
      </c>
      <c r="D122" s="69" t="s">
        <v>1025</v>
      </c>
      <c r="E122" s="17" t="s">
        <v>988</v>
      </c>
      <c r="F122" s="17" t="s">
        <v>988</v>
      </c>
      <c r="G122" s="17" t="s">
        <v>988</v>
      </c>
      <c r="H122" s="17" t="s">
        <v>988</v>
      </c>
      <c r="I122" s="17"/>
      <c r="J122" s="17"/>
    </row>
    <row r="123" spans="1:10" ht="20.45" customHeight="1" x14ac:dyDescent="0.25">
      <c r="A123" s="15" t="s">
        <v>143</v>
      </c>
      <c r="B123" s="15" t="s">
        <v>945</v>
      </c>
      <c r="C123" s="18" t="s">
        <v>110</v>
      </c>
      <c r="D123" s="69" t="s">
        <v>1024</v>
      </c>
      <c r="E123" s="17"/>
      <c r="F123" s="17" t="s">
        <v>988</v>
      </c>
      <c r="G123" s="17" t="s">
        <v>988</v>
      </c>
      <c r="H123" s="17" t="s">
        <v>988</v>
      </c>
      <c r="I123" s="17"/>
      <c r="J123" s="17"/>
    </row>
    <row r="124" spans="1:10" ht="20.45" customHeight="1" x14ac:dyDescent="0.25">
      <c r="A124" s="15" t="s">
        <v>146</v>
      </c>
      <c r="B124" s="15" t="s">
        <v>980</v>
      </c>
      <c r="C124" s="18" t="s">
        <v>110</v>
      </c>
      <c r="D124" s="69" t="s">
        <v>1024</v>
      </c>
      <c r="E124" s="17"/>
      <c r="F124" s="17" t="s">
        <v>988</v>
      </c>
      <c r="G124" s="17" t="s">
        <v>988</v>
      </c>
      <c r="H124" s="17" t="s">
        <v>988</v>
      </c>
      <c r="I124" s="17"/>
      <c r="J124" s="17"/>
    </row>
    <row r="125" spans="1:10" ht="20.45" customHeight="1" x14ac:dyDescent="0.25">
      <c r="A125" s="15" t="s">
        <v>148</v>
      </c>
      <c r="B125" s="15" t="s">
        <v>149</v>
      </c>
      <c r="C125" s="18" t="s">
        <v>110</v>
      </c>
      <c r="D125" s="69" t="s">
        <v>1024</v>
      </c>
      <c r="E125" s="17"/>
      <c r="F125" s="17" t="s">
        <v>988</v>
      </c>
      <c r="G125" s="17" t="s">
        <v>988</v>
      </c>
      <c r="H125" s="17" t="s">
        <v>988</v>
      </c>
      <c r="I125" s="17"/>
      <c r="J125" s="17"/>
    </row>
    <row r="126" spans="1:10" ht="20.45" customHeight="1" x14ac:dyDescent="0.25">
      <c r="A126" s="15" t="s">
        <v>152</v>
      </c>
      <c r="B126" s="15" t="s">
        <v>153</v>
      </c>
      <c r="C126" s="18" t="s">
        <v>110</v>
      </c>
      <c r="D126" s="69" t="s">
        <v>1024</v>
      </c>
      <c r="E126" s="17"/>
      <c r="F126" s="17" t="s">
        <v>988</v>
      </c>
      <c r="G126" s="17" t="s">
        <v>988</v>
      </c>
      <c r="H126" s="17" t="s">
        <v>988</v>
      </c>
      <c r="I126" s="17"/>
      <c r="J126" s="17"/>
    </row>
    <row r="127" spans="1:10" ht="20.45" customHeight="1" x14ac:dyDescent="0.25">
      <c r="A127" s="15" t="s">
        <v>156</v>
      </c>
      <c r="B127" s="15" t="s">
        <v>157</v>
      </c>
      <c r="C127" s="18" t="s">
        <v>110</v>
      </c>
      <c r="D127" s="69" t="s">
        <v>1024</v>
      </c>
      <c r="E127" s="17"/>
      <c r="F127" s="17" t="s">
        <v>988</v>
      </c>
      <c r="G127" s="17" t="s">
        <v>988</v>
      </c>
      <c r="H127" s="17" t="s">
        <v>988</v>
      </c>
      <c r="I127" s="17"/>
      <c r="J127" s="17"/>
    </row>
    <row r="128" spans="1:10" ht="20.45" customHeight="1" x14ac:dyDescent="0.25">
      <c r="A128" s="15" t="s">
        <v>160</v>
      </c>
      <c r="B128" s="15" t="s">
        <v>161</v>
      </c>
      <c r="C128" s="18" t="s">
        <v>110</v>
      </c>
      <c r="D128" s="69" t="s">
        <v>1024</v>
      </c>
      <c r="E128" s="17" t="s">
        <v>988</v>
      </c>
      <c r="F128" s="17" t="s">
        <v>988</v>
      </c>
      <c r="G128" s="17" t="s">
        <v>988</v>
      </c>
      <c r="H128" s="17" t="s">
        <v>988</v>
      </c>
      <c r="I128" s="17"/>
      <c r="J128" s="17"/>
    </row>
    <row r="129" spans="1:10" ht="20.45" customHeight="1" x14ac:dyDescent="0.25">
      <c r="A129" s="15" t="s">
        <v>163</v>
      </c>
      <c r="B129" s="15" t="s">
        <v>164</v>
      </c>
      <c r="C129" s="18" t="s">
        <v>110</v>
      </c>
      <c r="D129" s="69" t="s">
        <v>1024</v>
      </c>
      <c r="E129" s="17" t="s">
        <v>988</v>
      </c>
      <c r="F129" s="17" t="s">
        <v>988</v>
      </c>
      <c r="G129" s="17" t="s">
        <v>988</v>
      </c>
      <c r="H129" s="17" t="s">
        <v>988</v>
      </c>
      <c r="I129" s="17"/>
      <c r="J129" s="17"/>
    </row>
    <row r="130" spans="1:10" ht="20.45" customHeight="1" x14ac:dyDescent="0.25">
      <c r="A130" s="15" t="s">
        <v>167</v>
      </c>
      <c r="B130" s="15" t="s">
        <v>981</v>
      </c>
      <c r="C130" s="18" t="s">
        <v>110</v>
      </c>
      <c r="D130" s="69" t="s">
        <v>1025</v>
      </c>
      <c r="E130" s="17" t="s">
        <v>988</v>
      </c>
      <c r="F130" s="17" t="s">
        <v>988</v>
      </c>
      <c r="G130" s="17" t="s">
        <v>988</v>
      </c>
      <c r="H130" s="17" t="s">
        <v>988</v>
      </c>
      <c r="I130" s="17"/>
      <c r="J130" s="17"/>
    </row>
    <row r="131" spans="1:10" ht="20.45" customHeight="1" x14ac:dyDescent="0.25">
      <c r="A131" s="15" t="s">
        <v>7</v>
      </c>
      <c r="B131" s="15" t="s">
        <v>8</v>
      </c>
      <c r="C131" s="18" t="s">
        <v>9</v>
      </c>
      <c r="D131" s="69" t="s">
        <v>1024</v>
      </c>
      <c r="E131" s="17"/>
      <c r="F131" s="17" t="s">
        <v>988</v>
      </c>
      <c r="G131" s="17" t="s">
        <v>988</v>
      </c>
      <c r="H131" s="17"/>
      <c r="I131" s="17"/>
      <c r="J131" s="17"/>
    </row>
    <row r="132" spans="1:10" ht="20.45" customHeight="1" x14ac:dyDescent="0.25">
      <c r="A132" s="15" t="s">
        <v>13</v>
      </c>
      <c r="B132" s="15" t="s">
        <v>14</v>
      </c>
      <c r="C132" s="18" t="s">
        <v>9</v>
      </c>
      <c r="D132" s="69" t="s">
        <v>1025</v>
      </c>
      <c r="E132" s="17"/>
      <c r="F132" s="17" t="s">
        <v>988</v>
      </c>
      <c r="G132" s="17" t="s">
        <v>988</v>
      </c>
      <c r="H132" s="17"/>
      <c r="I132" s="17"/>
      <c r="J132" s="17"/>
    </row>
    <row r="133" spans="1:10" ht="20.45" customHeight="1" x14ac:dyDescent="0.25">
      <c r="A133" s="15" t="s">
        <v>17</v>
      </c>
      <c r="B133" s="15" t="s">
        <v>18</v>
      </c>
      <c r="C133" s="18" t="s">
        <v>9</v>
      </c>
      <c r="D133" s="69" t="s">
        <v>1025</v>
      </c>
      <c r="E133" s="17"/>
      <c r="F133" s="17" t="s">
        <v>988</v>
      </c>
      <c r="G133" s="17" t="s">
        <v>988</v>
      </c>
      <c r="H133" s="17"/>
      <c r="I133" s="17"/>
      <c r="J133" s="17"/>
    </row>
    <row r="134" spans="1:10" ht="20.45" customHeight="1" x14ac:dyDescent="0.25">
      <c r="A134" s="15" t="s">
        <v>21</v>
      </c>
      <c r="B134" s="15" t="s">
        <v>22</v>
      </c>
      <c r="C134" s="18" t="s">
        <v>9</v>
      </c>
      <c r="D134" s="69" t="s">
        <v>1025</v>
      </c>
      <c r="E134" s="17"/>
      <c r="F134" s="17" t="s">
        <v>988</v>
      </c>
      <c r="G134" s="17" t="s">
        <v>988</v>
      </c>
      <c r="H134" s="17"/>
      <c r="I134" s="17"/>
      <c r="J134" s="17"/>
    </row>
    <row r="135" spans="1:10" ht="20.45" customHeight="1" x14ac:dyDescent="0.25">
      <c r="A135" s="15" t="s">
        <v>25</v>
      </c>
      <c r="B135" s="15" t="s">
        <v>26</v>
      </c>
      <c r="C135" s="18" t="s">
        <v>9</v>
      </c>
      <c r="D135" s="69" t="s">
        <v>1025</v>
      </c>
      <c r="E135" s="17"/>
      <c r="F135" s="17" t="s">
        <v>988</v>
      </c>
      <c r="G135" s="17" t="s">
        <v>988</v>
      </c>
      <c r="H135" s="17"/>
      <c r="I135" s="17"/>
      <c r="J135" s="17"/>
    </row>
    <row r="136" spans="1:10" ht="20.45" customHeight="1" x14ac:dyDescent="0.25">
      <c r="A136" s="15" t="s">
        <v>29</v>
      </c>
      <c r="B136" s="15" t="s">
        <v>30</v>
      </c>
      <c r="C136" s="18" t="s">
        <v>9</v>
      </c>
      <c r="D136" s="69" t="s">
        <v>1025</v>
      </c>
      <c r="E136" s="17"/>
      <c r="F136" s="17" t="s">
        <v>988</v>
      </c>
      <c r="G136" s="17" t="s">
        <v>988</v>
      </c>
      <c r="H136" s="17"/>
      <c r="I136" s="17"/>
      <c r="J136" s="17"/>
    </row>
    <row r="137" spans="1:10" ht="20.45" customHeight="1" x14ac:dyDescent="0.25">
      <c r="A137" s="15" t="s">
        <v>33</v>
      </c>
      <c r="B137" s="15" t="s">
        <v>34</v>
      </c>
      <c r="C137" s="18" t="s">
        <v>9</v>
      </c>
      <c r="D137" s="69" t="s">
        <v>1024</v>
      </c>
      <c r="E137" s="17"/>
      <c r="F137" s="17" t="s">
        <v>988</v>
      </c>
      <c r="G137" s="17" t="s">
        <v>988</v>
      </c>
      <c r="H137" s="17"/>
      <c r="I137" s="17"/>
      <c r="J137" s="17"/>
    </row>
    <row r="138" spans="1:10" ht="20.45" customHeight="1" x14ac:dyDescent="0.25">
      <c r="A138" s="15" t="s">
        <v>320</v>
      </c>
      <c r="B138" s="15" t="s">
        <v>321</v>
      </c>
      <c r="C138" s="18" t="s">
        <v>322</v>
      </c>
      <c r="D138" s="69" t="s">
        <v>1024</v>
      </c>
      <c r="E138" s="17"/>
      <c r="F138" s="17" t="s">
        <v>988</v>
      </c>
      <c r="G138" s="17" t="s">
        <v>988</v>
      </c>
      <c r="H138" s="17"/>
      <c r="I138" s="17"/>
      <c r="J138" s="17"/>
    </row>
    <row r="139" spans="1:10" ht="20.45" customHeight="1" x14ac:dyDescent="0.25">
      <c r="A139" s="15" t="s">
        <v>325</v>
      </c>
      <c r="B139" s="15" t="s">
        <v>326</v>
      </c>
      <c r="C139" s="18" t="s">
        <v>322</v>
      </c>
      <c r="D139" s="69" t="s">
        <v>1024</v>
      </c>
      <c r="E139" s="17"/>
      <c r="F139" s="17" t="s">
        <v>988</v>
      </c>
      <c r="G139" s="17" t="s">
        <v>988</v>
      </c>
      <c r="H139" s="17"/>
      <c r="I139" s="17"/>
      <c r="J139" s="17"/>
    </row>
    <row r="140" spans="1:10" ht="20.45" customHeight="1" x14ac:dyDescent="0.25">
      <c r="A140" s="15" t="s">
        <v>330</v>
      </c>
      <c r="B140" s="15" t="s">
        <v>331</v>
      </c>
      <c r="C140" s="18" t="s">
        <v>322</v>
      </c>
      <c r="D140" s="69" t="s">
        <v>1024</v>
      </c>
      <c r="E140" s="17"/>
      <c r="F140" s="17" t="s">
        <v>988</v>
      </c>
      <c r="G140" s="17" t="s">
        <v>988</v>
      </c>
      <c r="H140" s="17"/>
      <c r="I140" s="17"/>
      <c r="J140" s="17"/>
    </row>
    <row r="141" spans="1:10" ht="20.45" customHeight="1" x14ac:dyDescent="0.25">
      <c r="A141" s="15" t="s">
        <v>335</v>
      </c>
      <c r="B141" s="15" t="s">
        <v>336</v>
      </c>
      <c r="C141" s="18" t="s">
        <v>322</v>
      </c>
      <c r="D141" s="69" t="s">
        <v>1024</v>
      </c>
      <c r="E141" s="17"/>
      <c r="F141" s="17" t="s">
        <v>988</v>
      </c>
      <c r="G141" s="17" t="s">
        <v>988</v>
      </c>
      <c r="H141" s="17"/>
      <c r="I141" s="17"/>
      <c r="J141" s="17"/>
    </row>
    <row r="142" spans="1:10" ht="20.45" customHeight="1" x14ac:dyDescent="0.25">
      <c r="A142" s="15" t="s">
        <v>338</v>
      </c>
      <c r="B142" s="15" t="s">
        <v>946</v>
      </c>
      <c r="C142" s="18" t="s">
        <v>322</v>
      </c>
      <c r="D142" s="69" t="s">
        <v>1024</v>
      </c>
      <c r="E142" s="17"/>
      <c r="F142" s="17" t="s">
        <v>988</v>
      </c>
      <c r="G142" s="17" t="s">
        <v>988</v>
      </c>
      <c r="H142" s="17"/>
      <c r="I142" s="17"/>
      <c r="J142" s="17"/>
    </row>
    <row r="143" spans="1:10" ht="20.45" customHeight="1" x14ac:dyDescent="0.25">
      <c r="A143" s="15" t="s">
        <v>341</v>
      </c>
      <c r="B143" s="15" t="s">
        <v>947</v>
      </c>
      <c r="C143" s="18" t="s">
        <v>322</v>
      </c>
      <c r="D143" s="69" t="s">
        <v>1024</v>
      </c>
      <c r="E143" s="17"/>
      <c r="F143" s="17" t="s">
        <v>988</v>
      </c>
      <c r="G143" s="17" t="s">
        <v>988</v>
      </c>
      <c r="H143" s="17"/>
      <c r="I143" s="17"/>
      <c r="J143" s="17"/>
    </row>
    <row r="144" spans="1:10" ht="20.45" customHeight="1" x14ac:dyDescent="0.25">
      <c r="A144" s="15" t="s">
        <v>344</v>
      </c>
      <c r="B144" s="15" t="s">
        <v>345</v>
      </c>
      <c r="C144" s="18" t="s">
        <v>322</v>
      </c>
      <c r="D144" s="69" t="s">
        <v>1025</v>
      </c>
      <c r="E144" s="17"/>
      <c r="F144" s="17" t="s">
        <v>988</v>
      </c>
      <c r="G144" s="17" t="s">
        <v>988</v>
      </c>
      <c r="H144" s="17"/>
      <c r="I144" s="17"/>
      <c r="J144" s="17"/>
    </row>
    <row r="145" spans="1:10" ht="20.45" customHeight="1" x14ac:dyDescent="0.25">
      <c r="A145" s="15" t="s">
        <v>348</v>
      </c>
      <c r="B145" s="15" t="s">
        <v>349</v>
      </c>
      <c r="C145" s="18" t="s">
        <v>322</v>
      </c>
      <c r="D145" s="69" t="s">
        <v>1025</v>
      </c>
      <c r="E145" s="17" t="s">
        <v>988</v>
      </c>
      <c r="F145" s="17" t="s">
        <v>988</v>
      </c>
      <c r="G145" s="17" t="s">
        <v>988</v>
      </c>
      <c r="H145" s="17"/>
      <c r="I145" s="17"/>
      <c r="J145" s="17"/>
    </row>
    <row r="146" spans="1:10" ht="20.45" customHeight="1" x14ac:dyDescent="0.25">
      <c r="A146" s="15" t="s">
        <v>352</v>
      </c>
      <c r="B146" s="15" t="s">
        <v>353</v>
      </c>
      <c r="C146" s="18" t="s">
        <v>322</v>
      </c>
      <c r="D146" s="69" t="s">
        <v>1025</v>
      </c>
      <c r="E146" s="17" t="s">
        <v>988</v>
      </c>
      <c r="F146" s="17" t="s">
        <v>988</v>
      </c>
      <c r="G146" s="17" t="s">
        <v>988</v>
      </c>
      <c r="H146" s="17"/>
      <c r="I146" s="17"/>
      <c r="J146" s="17"/>
    </row>
    <row r="147" spans="1:10" ht="20.45" customHeight="1" x14ac:dyDescent="0.25">
      <c r="A147" s="15" t="s">
        <v>356</v>
      </c>
      <c r="B147" s="15" t="s">
        <v>357</v>
      </c>
      <c r="C147" s="18" t="s">
        <v>322</v>
      </c>
      <c r="D147" s="69" t="s">
        <v>1025</v>
      </c>
      <c r="E147" s="17" t="s">
        <v>988</v>
      </c>
      <c r="F147" s="17" t="s">
        <v>988</v>
      </c>
      <c r="G147" s="17" t="s">
        <v>988</v>
      </c>
      <c r="H147" s="17"/>
      <c r="I147" s="17"/>
      <c r="J147" s="17"/>
    </row>
    <row r="148" spans="1:10" ht="20.45" customHeight="1" x14ac:dyDescent="0.25">
      <c r="A148" s="15" t="s">
        <v>360</v>
      </c>
      <c r="B148" s="15" t="s">
        <v>361</v>
      </c>
      <c r="C148" s="18" t="s">
        <v>322</v>
      </c>
      <c r="D148" s="69" t="s">
        <v>1025</v>
      </c>
      <c r="E148" s="17"/>
      <c r="F148" s="17" t="s">
        <v>988</v>
      </c>
      <c r="G148" s="17" t="s">
        <v>988</v>
      </c>
      <c r="H148" s="17"/>
      <c r="I148" s="17"/>
      <c r="J148" s="17"/>
    </row>
    <row r="149" spans="1:10" ht="20.45" customHeight="1" x14ac:dyDescent="0.25">
      <c r="A149" s="15" t="s">
        <v>364</v>
      </c>
      <c r="B149" s="15" t="s">
        <v>365</v>
      </c>
      <c r="C149" s="18" t="s">
        <v>322</v>
      </c>
      <c r="D149" s="69" t="s">
        <v>1025</v>
      </c>
      <c r="E149" s="17"/>
      <c r="F149" s="17" t="s">
        <v>988</v>
      </c>
      <c r="G149" s="17" t="s">
        <v>988</v>
      </c>
      <c r="H149" s="17"/>
      <c r="I149" s="17"/>
      <c r="J149" s="17"/>
    </row>
    <row r="150" spans="1:10" ht="20.45" customHeight="1" x14ac:dyDescent="0.25">
      <c r="A150" s="15" t="s">
        <v>370</v>
      </c>
      <c r="B150" s="15" t="s">
        <v>371</v>
      </c>
      <c r="C150" s="18" t="s">
        <v>372</v>
      </c>
      <c r="D150" s="69" t="s">
        <v>1025</v>
      </c>
      <c r="E150" s="17"/>
      <c r="F150" s="17" t="s">
        <v>988</v>
      </c>
      <c r="G150" s="17"/>
      <c r="H150" s="17"/>
      <c r="I150" s="17"/>
      <c r="J150" s="17"/>
    </row>
    <row r="151" spans="1:10" ht="20.45" customHeight="1" x14ac:dyDescent="0.25">
      <c r="A151" s="15" t="s">
        <v>376</v>
      </c>
      <c r="B151" s="15" t="s">
        <v>377</v>
      </c>
      <c r="C151" s="18" t="s">
        <v>372</v>
      </c>
      <c r="D151" s="69" t="s">
        <v>1025</v>
      </c>
      <c r="E151" s="17"/>
      <c r="F151" s="17"/>
      <c r="G151" s="17"/>
      <c r="H151" s="17" t="s">
        <v>988</v>
      </c>
      <c r="I151" s="17" t="s">
        <v>988</v>
      </c>
      <c r="J151" s="17"/>
    </row>
    <row r="152" spans="1:10" ht="31.5" x14ac:dyDescent="0.25">
      <c r="A152" s="15" t="s">
        <v>509</v>
      </c>
      <c r="B152" s="20" t="s">
        <v>510</v>
      </c>
      <c r="C152" s="18" t="s">
        <v>511</v>
      </c>
      <c r="D152" s="69" t="s">
        <v>1025</v>
      </c>
      <c r="E152" s="17"/>
      <c r="F152" s="17"/>
      <c r="G152" s="17"/>
      <c r="H152" s="17" t="s">
        <v>988</v>
      </c>
      <c r="I152" s="17" t="s">
        <v>988</v>
      </c>
      <c r="J152" s="17"/>
    </row>
    <row r="153" spans="1:10" ht="31.5" x14ac:dyDescent="0.25">
      <c r="A153" s="15" t="s">
        <v>512</v>
      </c>
      <c r="B153" s="20" t="s">
        <v>513</v>
      </c>
      <c r="C153" s="18" t="s">
        <v>511</v>
      </c>
      <c r="D153" s="69" t="s">
        <v>1025</v>
      </c>
      <c r="E153" s="17"/>
      <c r="F153" s="17"/>
      <c r="G153" s="17"/>
      <c r="H153" s="17" t="s">
        <v>988</v>
      </c>
      <c r="I153" s="17" t="s">
        <v>988</v>
      </c>
      <c r="J153" s="17"/>
    </row>
    <row r="154" spans="1:10" ht="20.45" customHeight="1" x14ac:dyDescent="0.25">
      <c r="A154" s="15" t="s">
        <v>380</v>
      </c>
      <c r="B154" s="15" t="s">
        <v>381</v>
      </c>
      <c r="C154" s="18" t="s">
        <v>372</v>
      </c>
      <c r="D154" s="69" t="s">
        <v>1025</v>
      </c>
      <c r="E154" s="17"/>
      <c r="F154" s="17"/>
      <c r="G154" s="17"/>
      <c r="H154" s="17" t="s">
        <v>988</v>
      </c>
      <c r="I154" s="17" t="s">
        <v>988</v>
      </c>
      <c r="J154" s="17"/>
    </row>
    <row r="155" spans="1:10" ht="20.45" customHeight="1" x14ac:dyDescent="0.25">
      <c r="A155" s="15" t="s">
        <v>514</v>
      </c>
      <c r="B155" s="15" t="s">
        <v>515</v>
      </c>
      <c r="C155" s="18" t="s">
        <v>511</v>
      </c>
      <c r="D155" s="69" t="s">
        <v>1025</v>
      </c>
      <c r="E155" s="17"/>
      <c r="F155" s="17"/>
      <c r="G155" s="17"/>
      <c r="H155" s="17" t="s">
        <v>988</v>
      </c>
      <c r="I155" s="17" t="s">
        <v>988</v>
      </c>
      <c r="J155" s="17"/>
    </row>
    <row r="156" spans="1:10" ht="20.45" customHeight="1" x14ac:dyDescent="0.25">
      <c r="A156" s="15" t="s">
        <v>516</v>
      </c>
      <c r="B156" s="15" t="s">
        <v>517</v>
      </c>
      <c r="C156" s="18" t="s">
        <v>511</v>
      </c>
      <c r="D156" s="69" t="s">
        <v>1025</v>
      </c>
      <c r="E156" s="17"/>
      <c r="F156" s="17"/>
      <c r="G156" s="17"/>
      <c r="H156" s="17" t="s">
        <v>988</v>
      </c>
      <c r="I156" s="17" t="s">
        <v>988</v>
      </c>
      <c r="J156" s="17"/>
    </row>
    <row r="157" spans="1:10" ht="20.45" customHeight="1" x14ac:dyDescent="0.25">
      <c r="A157" s="15" t="s">
        <v>385</v>
      </c>
      <c r="B157" s="15" t="s">
        <v>386</v>
      </c>
      <c r="C157" s="18" t="s">
        <v>372</v>
      </c>
      <c r="D157" s="69" t="s">
        <v>1025</v>
      </c>
      <c r="E157" s="17"/>
      <c r="F157" s="17"/>
      <c r="G157" s="17"/>
      <c r="H157" s="17" t="s">
        <v>988</v>
      </c>
      <c r="I157" s="17" t="s">
        <v>988</v>
      </c>
      <c r="J157" s="17"/>
    </row>
    <row r="158" spans="1:10" ht="20.45" customHeight="1" x14ac:dyDescent="0.25">
      <c r="A158" s="15" t="s">
        <v>518</v>
      </c>
      <c r="B158" s="15" t="s">
        <v>519</v>
      </c>
      <c r="C158" s="18" t="s">
        <v>511</v>
      </c>
      <c r="D158" s="69" t="s">
        <v>1025</v>
      </c>
      <c r="E158" s="17"/>
      <c r="F158" s="17"/>
      <c r="G158" s="17"/>
      <c r="H158" s="17" t="s">
        <v>988</v>
      </c>
      <c r="I158" s="17" t="s">
        <v>988</v>
      </c>
      <c r="J158" s="17"/>
    </row>
    <row r="159" spans="1:10" ht="20.45" customHeight="1" x14ac:dyDescent="0.25">
      <c r="A159" s="15" t="s">
        <v>520</v>
      </c>
      <c r="B159" s="15" t="s">
        <v>521</v>
      </c>
      <c r="C159" s="18" t="s">
        <v>511</v>
      </c>
      <c r="D159" s="69" t="s">
        <v>1025</v>
      </c>
      <c r="E159" s="17"/>
      <c r="F159" s="17"/>
      <c r="G159" s="17"/>
      <c r="H159" s="17" t="s">
        <v>988</v>
      </c>
      <c r="I159" s="17" t="s">
        <v>988</v>
      </c>
      <c r="J159" s="17"/>
    </row>
    <row r="160" spans="1:10" ht="20.45" customHeight="1" x14ac:dyDescent="0.25">
      <c r="A160" s="15" t="s">
        <v>389</v>
      </c>
      <c r="B160" s="15" t="s">
        <v>390</v>
      </c>
      <c r="C160" s="18" t="s">
        <v>372</v>
      </c>
      <c r="D160" s="69" t="s">
        <v>1025</v>
      </c>
      <c r="E160" s="17"/>
      <c r="F160" s="17"/>
      <c r="G160" s="17"/>
      <c r="H160" s="17" t="s">
        <v>988</v>
      </c>
      <c r="I160" s="17"/>
      <c r="J160" s="17"/>
    </row>
    <row r="161" spans="1:10" ht="20.45" customHeight="1" x14ac:dyDescent="0.25">
      <c r="A161" s="15" t="s">
        <v>391</v>
      </c>
      <c r="B161" s="22" t="s">
        <v>392</v>
      </c>
      <c r="C161" s="23" t="s">
        <v>372</v>
      </c>
      <c r="D161" s="71" t="s">
        <v>1025</v>
      </c>
      <c r="E161" s="17"/>
      <c r="F161" s="17"/>
      <c r="G161" s="17"/>
      <c r="H161" s="17" t="s">
        <v>988</v>
      </c>
      <c r="I161" s="17"/>
      <c r="J161" s="17"/>
    </row>
    <row r="162" spans="1:10" ht="20.45" customHeight="1" x14ac:dyDescent="0.25">
      <c r="A162" s="15" t="s">
        <v>522</v>
      </c>
      <c r="B162" s="20" t="s">
        <v>523</v>
      </c>
      <c r="C162" s="18" t="s">
        <v>511</v>
      </c>
      <c r="D162" s="69" t="s">
        <v>1025</v>
      </c>
      <c r="E162" s="17"/>
      <c r="F162" s="17"/>
      <c r="G162" s="17"/>
      <c r="H162" s="17" t="s">
        <v>988</v>
      </c>
      <c r="I162" s="17" t="s">
        <v>988</v>
      </c>
      <c r="J162" s="17"/>
    </row>
    <row r="163" spans="1:10" ht="20.45" customHeight="1" x14ac:dyDescent="0.25">
      <c r="A163" s="15" t="s">
        <v>525</v>
      </c>
      <c r="B163" s="15" t="s">
        <v>526</v>
      </c>
      <c r="C163" s="18" t="s">
        <v>511</v>
      </c>
      <c r="D163" s="69" t="s">
        <v>1025</v>
      </c>
      <c r="E163" s="17"/>
      <c r="F163" s="17"/>
      <c r="G163" s="17"/>
      <c r="H163" s="17" t="s">
        <v>988</v>
      </c>
      <c r="I163" s="17" t="s">
        <v>988</v>
      </c>
      <c r="J163" s="17"/>
    </row>
    <row r="164" spans="1:10" ht="20.45" customHeight="1" x14ac:dyDescent="0.25">
      <c r="A164" s="15" t="s">
        <v>393</v>
      </c>
      <c r="B164" s="24" t="s">
        <v>394</v>
      </c>
      <c r="C164" s="23" t="s">
        <v>372</v>
      </c>
      <c r="D164" s="71" t="s">
        <v>1025</v>
      </c>
      <c r="E164" s="17"/>
      <c r="F164" s="17"/>
      <c r="G164" s="17"/>
      <c r="H164" s="17" t="s">
        <v>988</v>
      </c>
      <c r="I164" s="17" t="s">
        <v>988</v>
      </c>
      <c r="J164" s="17"/>
    </row>
    <row r="165" spans="1:10" ht="20.45" customHeight="1" x14ac:dyDescent="0.25">
      <c r="A165" s="15" t="s">
        <v>395</v>
      </c>
      <c r="B165" s="24" t="s">
        <v>396</v>
      </c>
      <c r="C165" s="23" t="s">
        <v>372</v>
      </c>
      <c r="D165" s="71" t="s">
        <v>1025</v>
      </c>
      <c r="E165" s="17"/>
      <c r="F165" s="17"/>
      <c r="G165" s="17"/>
      <c r="H165" s="17" t="s">
        <v>988</v>
      </c>
      <c r="I165" s="17" t="s">
        <v>988</v>
      </c>
      <c r="J165" s="17"/>
    </row>
    <row r="166" spans="1:10" ht="20.45" customHeight="1" x14ac:dyDescent="0.25">
      <c r="A166" s="15" t="s">
        <v>397</v>
      </c>
      <c r="B166" s="15" t="s">
        <v>948</v>
      </c>
      <c r="C166" s="23" t="s">
        <v>372</v>
      </c>
      <c r="D166" s="71" t="s">
        <v>1025</v>
      </c>
      <c r="E166" s="17"/>
      <c r="F166" s="17"/>
      <c r="G166" s="17"/>
      <c r="H166" s="17" t="s">
        <v>988</v>
      </c>
      <c r="I166" s="17"/>
      <c r="J166" s="17"/>
    </row>
    <row r="167" spans="1:10" ht="20.45" customHeight="1" x14ac:dyDescent="0.25">
      <c r="A167" s="15" t="s">
        <v>460</v>
      </c>
      <c r="B167" s="15" t="s">
        <v>461</v>
      </c>
      <c r="C167" s="18" t="s">
        <v>439</v>
      </c>
      <c r="D167" s="69" t="s">
        <v>1025</v>
      </c>
      <c r="E167" s="17" t="s">
        <v>988</v>
      </c>
      <c r="F167" s="17" t="s">
        <v>988</v>
      </c>
      <c r="G167" s="17" t="s">
        <v>988</v>
      </c>
      <c r="H167" s="17" t="s">
        <v>988</v>
      </c>
      <c r="I167" s="17"/>
      <c r="J167" s="17"/>
    </row>
    <row r="168" spans="1:10" ht="20.45" customHeight="1" x14ac:dyDescent="0.25">
      <c r="A168" s="15" t="s">
        <v>462</v>
      </c>
      <c r="B168" s="20" t="s">
        <v>463</v>
      </c>
      <c r="C168" s="18" t="s">
        <v>439</v>
      </c>
      <c r="D168" s="69" t="s">
        <v>1025</v>
      </c>
      <c r="E168" s="17"/>
      <c r="F168" s="17" t="s">
        <v>988</v>
      </c>
      <c r="G168" s="17" t="s">
        <v>988</v>
      </c>
      <c r="H168" s="17"/>
      <c r="I168" s="17"/>
      <c r="J168" s="17"/>
    </row>
    <row r="169" spans="1:10" ht="20.45" customHeight="1" x14ac:dyDescent="0.25">
      <c r="A169" s="15" t="s">
        <v>464</v>
      </c>
      <c r="B169" s="20" t="s">
        <v>465</v>
      </c>
      <c r="C169" s="18" t="s">
        <v>439</v>
      </c>
      <c r="D169" s="69" t="s">
        <v>1025</v>
      </c>
      <c r="E169" s="17"/>
      <c r="F169" s="17" t="s">
        <v>988</v>
      </c>
      <c r="G169" s="17" t="s">
        <v>988</v>
      </c>
      <c r="H169" s="17"/>
      <c r="I169" s="17"/>
      <c r="J169" s="17"/>
    </row>
    <row r="170" spans="1:10" ht="20.45" customHeight="1" x14ac:dyDescent="0.25">
      <c r="A170" s="15" t="s">
        <v>267</v>
      </c>
      <c r="B170" s="20" t="s">
        <v>268</v>
      </c>
      <c r="C170" s="18" t="s">
        <v>175</v>
      </c>
      <c r="D170" s="69" t="s">
        <v>1025</v>
      </c>
      <c r="E170" s="17"/>
      <c r="F170" s="17" t="s">
        <v>988</v>
      </c>
      <c r="G170" s="17" t="s">
        <v>988</v>
      </c>
      <c r="H170" s="17"/>
      <c r="I170" s="17"/>
      <c r="J170" s="17"/>
    </row>
    <row r="171" spans="1:10" ht="20.45" customHeight="1" x14ac:dyDescent="0.25">
      <c r="A171" s="15" t="s">
        <v>169</v>
      </c>
      <c r="B171" s="20" t="s">
        <v>1035</v>
      </c>
      <c r="C171" s="18" t="s">
        <v>110</v>
      </c>
      <c r="D171" s="69" t="s">
        <v>1024</v>
      </c>
      <c r="E171" s="17" t="s">
        <v>988</v>
      </c>
      <c r="F171" s="17" t="s">
        <v>988</v>
      </c>
      <c r="G171" s="17" t="s">
        <v>988</v>
      </c>
      <c r="H171" s="17"/>
      <c r="I171" s="17"/>
      <c r="J171" s="17"/>
    </row>
    <row r="172" spans="1:10" ht="20.45" customHeight="1" x14ac:dyDescent="0.25">
      <c r="A172" s="15" t="s">
        <v>171</v>
      </c>
      <c r="B172" s="20" t="s">
        <v>1036</v>
      </c>
      <c r="C172" s="18" t="s">
        <v>110</v>
      </c>
      <c r="D172" s="69" t="s">
        <v>1024</v>
      </c>
      <c r="E172" s="17" t="s">
        <v>988</v>
      </c>
      <c r="F172" s="17" t="s">
        <v>988</v>
      </c>
      <c r="G172" s="17" t="s">
        <v>988</v>
      </c>
      <c r="H172" s="17"/>
      <c r="I172" s="17"/>
      <c r="J172" s="17"/>
    </row>
    <row r="173" spans="1:10" ht="20.45" customHeight="1" x14ac:dyDescent="0.25">
      <c r="A173" s="15" t="s">
        <v>269</v>
      </c>
      <c r="B173" s="20" t="s">
        <v>270</v>
      </c>
      <c r="C173" s="18" t="s">
        <v>175</v>
      </c>
      <c r="D173" s="69" t="s">
        <v>1025</v>
      </c>
      <c r="E173" s="17"/>
      <c r="F173" s="17" t="s">
        <v>988</v>
      </c>
      <c r="G173" s="17" t="s">
        <v>988</v>
      </c>
      <c r="H173" s="17"/>
      <c r="I173" s="17"/>
      <c r="J173" s="17"/>
    </row>
    <row r="174" spans="1:10" ht="20.45" customHeight="1" x14ac:dyDescent="0.25">
      <c r="A174" s="15" t="s">
        <v>271</v>
      </c>
      <c r="B174" s="20" t="s">
        <v>272</v>
      </c>
      <c r="C174" s="18" t="s">
        <v>175</v>
      </c>
      <c r="D174" s="69" t="s">
        <v>1025</v>
      </c>
      <c r="E174" s="17"/>
      <c r="F174" s="17" t="s">
        <v>988</v>
      </c>
      <c r="G174" s="17" t="s">
        <v>988</v>
      </c>
      <c r="H174" s="17"/>
      <c r="I174" s="17"/>
      <c r="J174" s="17"/>
    </row>
    <row r="175" spans="1:10" ht="20.45" customHeight="1" x14ac:dyDescent="0.25">
      <c r="A175" s="15" t="s">
        <v>274</v>
      </c>
      <c r="B175" s="20" t="s">
        <v>275</v>
      </c>
      <c r="C175" s="18" t="s">
        <v>175</v>
      </c>
      <c r="D175" s="69" t="s">
        <v>1025</v>
      </c>
      <c r="E175" s="17"/>
      <c r="F175" s="17" t="s">
        <v>988</v>
      </c>
      <c r="G175" s="17" t="s">
        <v>988</v>
      </c>
      <c r="H175" s="17"/>
      <c r="I175" s="17"/>
      <c r="J175" s="17"/>
    </row>
    <row r="176" spans="1:10" ht="20.45" customHeight="1" x14ac:dyDescent="0.25">
      <c r="A176" s="15" t="s">
        <v>277</v>
      </c>
      <c r="B176" s="20" t="s">
        <v>278</v>
      </c>
      <c r="C176" s="18" t="s">
        <v>175</v>
      </c>
      <c r="D176" s="69" t="s">
        <v>1025</v>
      </c>
      <c r="E176" s="17"/>
      <c r="F176" s="17" t="s">
        <v>988</v>
      </c>
      <c r="G176" s="17" t="s">
        <v>988</v>
      </c>
      <c r="H176" s="17"/>
      <c r="I176" s="17"/>
      <c r="J176" s="17"/>
    </row>
    <row r="177" spans="1:10" ht="20.45" customHeight="1" x14ac:dyDescent="0.25">
      <c r="A177" s="15" t="s">
        <v>37</v>
      </c>
      <c r="B177" s="20" t="s">
        <v>38</v>
      </c>
      <c r="C177" s="18" t="s">
        <v>9</v>
      </c>
      <c r="D177" s="69" t="s">
        <v>1025</v>
      </c>
      <c r="E177" s="17"/>
      <c r="F177" s="17" t="s">
        <v>988</v>
      </c>
      <c r="G177" s="17" t="s">
        <v>988</v>
      </c>
      <c r="H177" s="17"/>
      <c r="I177" s="17"/>
      <c r="J177" s="17"/>
    </row>
    <row r="178" spans="1:10" ht="20.45" customHeight="1" x14ac:dyDescent="0.25">
      <c r="A178" s="15" t="s">
        <v>368</v>
      </c>
      <c r="B178" s="20" t="s">
        <v>369</v>
      </c>
      <c r="C178" s="18" t="s">
        <v>322</v>
      </c>
      <c r="D178" s="69" t="s">
        <v>1025</v>
      </c>
      <c r="E178" s="17"/>
      <c r="F178" s="17" t="s">
        <v>988</v>
      </c>
      <c r="G178" s="17" t="s">
        <v>988</v>
      </c>
      <c r="H178" s="17"/>
      <c r="I178" s="17"/>
      <c r="J178" s="17"/>
    </row>
    <row r="179" spans="1:10" x14ac:dyDescent="0.25">
      <c r="A179" s="22" t="s">
        <v>1050</v>
      </c>
      <c r="B179" s="22" t="s">
        <v>1077</v>
      </c>
      <c r="C179" s="22" t="s">
        <v>110</v>
      </c>
      <c r="D179" s="17" t="s">
        <v>1024</v>
      </c>
      <c r="E179" s="17"/>
      <c r="F179" s="17" t="s">
        <v>988</v>
      </c>
      <c r="G179" s="17" t="s">
        <v>988</v>
      </c>
      <c r="H179" s="17"/>
      <c r="I179" s="17"/>
      <c r="J179" s="17"/>
    </row>
    <row r="180" spans="1:10" x14ac:dyDescent="0.25">
      <c r="A180" s="22" t="s">
        <v>1051</v>
      </c>
      <c r="B180" s="22" t="s">
        <v>1078</v>
      </c>
      <c r="C180" s="22" t="s">
        <v>466</v>
      </c>
      <c r="D180" s="17" t="s">
        <v>1025</v>
      </c>
      <c r="E180" s="17"/>
      <c r="F180" s="17" t="s">
        <v>988</v>
      </c>
      <c r="G180" s="17" t="s">
        <v>988</v>
      </c>
      <c r="H180" s="17"/>
      <c r="I180" s="17"/>
      <c r="J180" s="17"/>
    </row>
    <row r="181" spans="1:10" x14ac:dyDescent="0.25">
      <c r="A181" s="22" t="s">
        <v>1052</v>
      </c>
      <c r="B181" s="22" t="s">
        <v>1079</v>
      </c>
      <c r="C181" s="22" t="s">
        <v>466</v>
      </c>
      <c r="D181" s="17" t="s">
        <v>1025</v>
      </c>
      <c r="E181" s="17"/>
      <c r="F181" s="17" t="s">
        <v>988</v>
      </c>
      <c r="G181" s="17" t="s">
        <v>988</v>
      </c>
      <c r="H181" s="17"/>
      <c r="I181" s="17"/>
      <c r="J181" s="17"/>
    </row>
    <row r="182" spans="1:10" x14ac:dyDescent="0.25">
      <c r="A182" s="22" t="s">
        <v>1053</v>
      </c>
      <c r="B182" s="22" t="s">
        <v>1080</v>
      </c>
      <c r="C182" s="22" t="s">
        <v>322</v>
      </c>
      <c r="D182" s="17" t="s">
        <v>1025</v>
      </c>
      <c r="E182" s="17" t="s">
        <v>988</v>
      </c>
      <c r="F182" s="17" t="s">
        <v>988</v>
      </c>
      <c r="G182" s="17" t="s">
        <v>988</v>
      </c>
      <c r="H182" s="17"/>
      <c r="I182" s="17"/>
      <c r="J182" s="17"/>
    </row>
    <row r="183" spans="1:10" x14ac:dyDescent="0.25">
      <c r="A183" s="22" t="s">
        <v>1054</v>
      </c>
      <c r="B183" s="22" t="s">
        <v>1081</v>
      </c>
      <c r="C183" s="22" t="s">
        <v>9</v>
      </c>
      <c r="D183" s="17" t="s">
        <v>1025</v>
      </c>
      <c r="E183" s="17" t="s">
        <v>988</v>
      </c>
      <c r="F183" s="17" t="s">
        <v>988</v>
      </c>
      <c r="G183" s="17" t="s">
        <v>988</v>
      </c>
      <c r="H183" s="17"/>
      <c r="I183" s="17"/>
      <c r="J183" s="17"/>
    </row>
    <row r="184" spans="1:10" x14ac:dyDescent="0.25">
      <c r="A184" s="22" t="s">
        <v>1055</v>
      </c>
      <c r="B184" s="22" t="s">
        <v>1082</v>
      </c>
      <c r="C184" s="22" t="s">
        <v>466</v>
      </c>
      <c r="D184" s="17" t="s">
        <v>1024</v>
      </c>
      <c r="E184" s="17"/>
      <c r="F184" s="17" t="s">
        <v>988</v>
      </c>
      <c r="G184" s="17" t="s">
        <v>988</v>
      </c>
      <c r="H184" s="17"/>
      <c r="I184" s="17"/>
      <c r="J184" s="17"/>
    </row>
    <row r="185" spans="1:10" x14ac:dyDescent="0.25">
      <c r="A185" s="22" t="s">
        <v>1056</v>
      </c>
      <c r="B185" s="22" t="s">
        <v>1083</v>
      </c>
      <c r="C185" s="22" t="s">
        <v>175</v>
      </c>
      <c r="D185" s="17" t="s">
        <v>1025</v>
      </c>
      <c r="E185" s="17"/>
      <c r="F185" s="17" t="s">
        <v>988</v>
      </c>
      <c r="G185" s="17" t="s">
        <v>988</v>
      </c>
      <c r="H185" s="17"/>
      <c r="I185" s="17"/>
      <c r="J185" s="17"/>
    </row>
    <row r="186" spans="1:10" x14ac:dyDescent="0.25">
      <c r="A186" s="22" t="s">
        <v>1057</v>
      </c>
      <c r="B186" s="22" t="s">
        <v>1084</v>
      </c>
      <c r="C186" s="22" t="s">
        <v>175</v>
      </c>
      <c r="D186" s="17" t="s">
        <v>1025</v>
      </c>
      <c r="E186" s="17"/>
      <c r="F186" s="17" t="s">
        <v>988</v>
      </c>
      <c r="G186" s="17" t="s">
        <v>988</v>
      </c>
      <c r="H186" s="17"/>
      <c r="I186" s="17"/>
      <c r="J186" s="17"/>
    </row>
    <row r="187" spans="1:10" x14ac:dyDescent="0.25">
      <c r="A187" s="22" t="s">
        <v>1058</v>
      </c>
      <c r="B187" s="22" t="s">
        <v>1085</v>
      </c>
      <c r="C187" s="22" t="s">
        <v>175</v>
      </c>
      <c r="D187" s="17" t="s">
        <v>1025</v>
      </c>
      <c r="E187" s="17"/>
      <c r="F187" s="17" t="s">
        <v>988</v>
      </c>
      <c r="G187" s="17" t="s">
        <v>988</v>
      </c>
      <c r="H187" s="17"/>
      <c r="I187" s="17"/>
      <c r="J187" s="17"/>
    </row>
    <row r="188" spans="1:10" ht="31.5" x14ac:dyDescent="0.25">
      <c r="A188" s="22" t="s">
        <v>1059</v>
      </c>
      <c r="B188" s="22" t="s">
        <v>1086</v>
      </c>
      <c r="C188" s="22" t="s">
        <v>47</v>
      </c>
      <c r="D188" s="17" t="s">
        <v>1024</v>
      </c>
      <c r="E188" s="17"/>
      <c r="F188" s="17" t="s">
        <v>988</v>
      </c>
      <c r="G188" s="17" t="s">
        <v>988</v>
      </c>
      <c r="H188" s="17"/>
      <c r="I188" s="17"/>
      <c r="J188" s="17"/>
    </row>
    <row r="189" spans="1:10" ht="31.5" x14ac:dyDescent="0.25">
      <c r="A189" s="22" t="s">
        <v>1060</v>
      </c>
      <c r="B189" s="22" t="s">
        <v>1087</v>
      </c>
      <c r="C189" s="22" t="s">
        <v>47</v>
      </c>
      <c r="D189" s="17" t="s">
        <v>1024</v>
      </c>
      <c r="E189" s="17"/>
      <c r="F189" s="17" t="s">
        <v>988</v>
      </c>
      <c r="G189" s="17" t="s">
        <v>988</v>
      </c>
      <c r="H189" s="17"/>
      <c r="I189" s="17"/>
      <c r="J189" s="17"/>
    </row>
    <row r="190" spans="1:10" x14ac:dyDescent="0.25">
      <c r="A190" s="22" t="s">
        <v>1061</v>
      </c>
      <c r="B190" s="22" t="s">
        <v>1088</v>
      </c>
      <c r="C190" s="22" t="s">
        <v>322</v>
      </c>
      <c r="D190" s="17" t="s">
        <v>1024</v>
      </c>
      <c r="E190" s="17"/>
      <c r="F190" s="17" t="s">
        <v>988</v>
      </c>
      <c r="G190" s="17" t="s">
        <v>988</v>
      </c>
      <c r="H190" s="17"/>
      <c r="I190" s="17"/>
      <c r="J190" s="17"/>
    </row>
    <row r="191" spans="1:10" x14ac:dyDescent="0.25">
      <c r="A191" s="22" t="s">
        <v>1062</v>
      </c>
      <c r="B191" s="22" t="s">
        <v>1089</v>
      </c>
      <c r="C191" s="22" t="s">
        <v>47</v>
      </c>
      <c r="D191" s="17" t="s">
        <v>1024</v>
      </c>
      <c r="E191" s="17"/>
      <c r="F191" s="17" t="s">
        <v>988</v>
      </c>
      <c r="G191" s="17" t="s">
        <v>988</v>
      </c>
      <c r="H191" s="17"/>
      <c r="I191" s="17"/>
      <c r="J191" s="17"/>
    </row>
    <row r="192" spans="1:10" x14ac:dyDescent="0.25">
      <c r="A192" s="22" t="s">
        <v>1063</v>
      </c>
      <c r="B192" s="22" t="s">
        <v>1090</v>
      </c>
      <c r="C192" s="22" t="s">
        <v>47</v>
      </c>
      <c r="D192" s="17" t="s">
        <v>1024</v>
      </c>
      <c r="E192" s="17"/>
      <c r="F192" s="17" t="s">
        <v>988</v>
      </c>
      <c r="G192" s="17" t="s">
        <v>988</v>
      </c>
      <c r="H192" s="17"/>
      <c r="I192" s="17"/>
      <c r="J192" s="17"/>
    </row>
    <row r="193" spans="1:10" x14ac:dyDescent="0.25">
      <c r="A193" s="22" t="s">
        <v>1064</v>
      </c>
      <c r="B193" s="22" t="s">
        <v>1091</v>
      </c>
      <c r="C193" s="22" t="s">
        <v>47</v>
      </c>
      <c r="D193" s="17" t="s">
        <v>1024</v>
      </c>
      <c r="E193" s="17"/>
      <c r="F193" s="17" t="s">
        <v>988</v>
      </c>
      <c r="G193" s="17" t="s">
        <v>988</v>
      </c>
      <c r="H193" s="17"/>
      <c r="I193" s="17"/>
      <c r="J193" s="17"/>
    </row>
    <row r="194" spans="1:10" x14ac:dyDescent="0.25">
      <c r="A194" s="22" t="s">
        <v>1065</v>
      </c>
      <c r="B194" s="22" t="s">
        <v>1092</v>
      </c>
      <c r="C194" s="22" t="s">
        <v>47</v>
      </c>
      <c r="D194" s="17" t="s">
        <v>1024</v>
      </c>
      <c r="E194" s="17"/>
      <c r="F194" s="17" t="s">
        <v>988</v>
      </c>
      <c r="G194" s="17" t="s">
        <v>988</v>
      </c>
      <c r="H194" s="17"/>
      <c r="I194" s="17"/>
      <c r="J194" s="17"/>
    </row>
    <row r="195" spans="1:10" x14ac:dyDescent="0.25">
      <c r="A195" s="22" t="s">
        <v>1066</v>
      </c>
      <c r="B195" s="22" t="s">
        <v>1093</v>
      </c>
      <c r="C195" s="22" t="s">
        <v>47</v>
      </c>
      <c r="D195" s="17" t="s">
        <v>1024</v>
      </c>
      <c r="E195" s="17"/>
      <c r="F195" s="17" t="s">
        <v>988</v>
      </c>
      <c r="G195" s="17" t="s">
        <v>988</v>
      </c>
      <c r="H195" s="17"/>
      <c r="I195" s="17"/>
      <c r="J195" s="17"/>
    </row>
    <row r="196" spans="1:10" x14ac:dyDescent="0.25">
      <c r="A196" s="22" t="s">
        <v>1067</v>
      </c>
      <c r="B196" s="22" t="s">
        <v>1094</v>
      </c>
      <c r="C196" s="22" t="s">
        <v>47</v>
      </c>
      <c r="D196" s="17" t="s">
        <v>1024</v>
      </c>
      <c r="E196" s="17"/>
      <c r="F196" s="17" t="s">
        <v>988</v>
      </c>
      <c r="G196" s="17" t="s">
        <v>988</v>
      </c>
      <c r="H196" s="17"/>
      <c r="I196" s="17"/>
      <c r="J196" s="17"/>
    </row>
    <row r="197" spans="1:10" x14ac:dyDescent="0.25">
      <c r="A197" s="22" t="s">
        <v>1068</v>
      </c>
      <c r="B197" s="22" t="s">
        <v>1095</v>
      </c>
      <c r="C197" s="22" t="s">
        <v>47</v>
      </c>
      <c r="D197" s="17" t="s">
        <v>1024</v>
      </c>
      <c r="E197" s="17"/>
      <c r="F197" s="17" t="s">
        <v>988</v>
      </c>
      <c r="G197" s="17" t="s">
        <v>988</v>
      </c>
      <c r="H197" s="17"/>
      <c r="I197" s="17"/>
      <c r="J197" s="17"/>
    </row>
    <row r="198" spans="1:10" x14ac:dyDescent="0.25">
      <c r="A198" s="22" t="s">
        <v>1069</v>
      </c>
      <c r="B198" s="22" t="s">
        <v>1096</v>
      </c>
      <c r="C198" s="22" t="s">
        <v>47</v>
      </c>
      <c r="D198" s="17" t="s">
        <v>1024</v>
      </c>
      <c r="E198" s="17"/>
      <c r="F198" s="17" t="s">
        <v>988</v>
      </c>
      <c r="G198" s="17" t="s">
        <v>988</v>
      </c>
      <c r="H198" s="17"/>
      <c r="I198" s="17"/>
      <c r="J198" s="17"/>
    </row>
    <row r="199" spans="1:10" x14ac:dyDescent="0.25">
      <c r="A199" s="22" t="s">
        <v>1070</v>
      </c>
      <c r="B199" s="22" t="s">
        <v>1097</v>
      </c>
      <c r="C199" s="22" t="s">
        <v>47</v>
      </c>
      <c r="D199" s="17" t="s">
        <v>1024</v>
      </c>
      <c r="E199" s="17"/>
      <c r="F199" s="17" t="s">
        <v>988</v>
      </c>
      <c r="G199" s="17" t="s">
        <v>988</v>
      </c>
      <c r="H199" s="17"/>
      <c r="I199" s="17"/>
      <c r="J199" s="17"/>
    </row>
    <row r="200" spans="1:10" x14ac:dyDescent="0.25">
      <c r="A200" s="22" t="s">
        <v>1071</v>
      </c>
      <c r="B200" s="22" t="s">
        <v>1098</v>
      </c>
      <c r="C200" s="22" t="s">
        <v>47</v>
      </c>
      <c r="D200" s="17" t="s">
        <v>1024</v>
      </c>
      <c r="E200" s="17"/>
      <c r="F200" s="17" t="s">
        <v>988</v>
      </c>
      <c r="G200" s="17" t="s">
        <v>988</v>
      </c>
      <c r="H200" s="17"/>
      <c r="I200" s="17"/>
      <c r="J200" s="17"/>
    </row>
    <row r="201" spans="1:10" x14ac:dyDescent="0.25">
      <c r="A201" s="22" t="s">
        <v>1072</v>
      </c>
      <c r="B201" s="22" t="s">
        <v>1099</v>
      </c>
      <c r="C201" s="22" t="s">
        <v>47</v>
      </c>
      <c r="D201" s="17" t="s">
        <v>1024</v>
      </c>
      <c r="E201" s="17"/>
      <c r="F201" s="17" t="s">
        <v>988</v>
      </c>
      <c r="G201" s="17" t="s">
        <v>988</v>
      </c>
      <c r="H201" s="17"/>
      <c r="I201" s="17"/>
      <c r="J201" s="17"/>
    </row>
    <row r="202" spans="1:10" x14ac:dyDescent="0.25">
      <c r="A202" s="22" t="s">
        <v>1073</v>
      </c>
      <c r="B202" s="22" t="s">
        <v>1100</v>
      </c>
      <c r="C202" s="22" t="s">
        <v>47</v>
      </c>
      <c r="D202" s="17" t="s">
        <v>1024</v>
      </c>
      <c r="E202" s="17"/>
      <c r="F202" s="17" t="s">
        <v>988</v>
      </c>
      <c r="G202" s="17" t="s">
        <v>988</v>
      </c>
      <c r="H202" s="17"/>
      <c r="I202" s="17"/>
      <c r="J202" s="17"/>
    </row>
    <row r="203" spans="1:10" x14ac:dyDescent="0.25">
      <c r="A203" s="22" t="s">
        <v>1074</v>
      </c>
      <c r="B203" s="22" t="s">
        <v>1101</v>
      </c>
      <c r="C203" s="22" t="s">
        <v>47</v>
      </c>
      <c r="D203" s="17" t="s">
        <v>1024</v>
      </c>
      <c r="E203" s="17"/>
      <c r="F203" s="17" t="s">
        <v>988</v>
      </c>
      <c r="G203" s="17" t="s">
        <v>988</v>
      </c>
      <c r="H203" s="17"/>
      <c r="I203" s="17"/>
      <c r="J203" s="17"/>
    </row>
    <row r="204" spans="1:10" x14ac:dyDescent="0.25">
      <c r="A204" s="22" t="s">
        <v>1075</v>
      </c>
      <c r="B204" s="22" t="s">
        <v>1102</v>
      </c>
      <c r="C204" s="22" t="s">
        <v>47</v>
      </c>
      <c r="D204" s="17" t="s">
        <v>1024</v>
      </c>
      <c r="E204" s="17"/>
      <c r="F204" s="17" t="s">
        <v>988</v>
      </c>
      <c r="G204" s="17" t="s">
        <v>988</v>
      </c>
      <c r="H204" s="17"/>
      <c r="I204" s="17"/>
      <c r="J204" s="17"/>
    </row>
    <row r="205" spans="1:10" x14ac:dyDescent="0.25">
      <c r="A205" s="22" t="s">
        <v>1076</v>
      </c>
      <c r="B205" s="22" t="s">
        <v>1103</v>
      </c>
      <c r="C205" s="22" t="s">
        <v>47</v>
      </c>
      <c r="D205" s="17" t="s">
        <v>1024</v>
      </c>
      <c r="E205" s="17"/>
      <c r="F205" s="17" t="s">
        <v>988</v>
      </c>
      <c r="G205" s="17" t="s">
        <v>988</v>
      </c>
      <c r="H205" s="17"/>
      <c r="I205" s="17"/>
      <c r="J205" s="17"/>
    </row>
    <row r="206" spans="1:10" x14ac:dyDescent="0.25">
      <c r="A206" s="22" t="s">
        <v>1156</v>
      </c>
      <c r="B206" s="22" t="s">
        <v>1157</v>
      </c>
      <c r="C206" s="22" t="s">
        <v>175</v>
      </c>
      <c r="D206" s="17" t="s">
        <v>1024</v>
      </c>
      <c r="E206" s="17"/>
      <c r="F206" s="17" t="s">
        <v>988</v>
      </c>
      <c r="G206" s="17" t="s">
        <v>988</v>
      </c>
      <c r="H206" s="17"/>
      <c r="I206" s="17"/>
      <c r="J206" s="17"/>
    </row>
  </sheetData>
  <sheetProtection algorithmName="SHA-512" hashValue="BmllzasfQViqYVoKZiXW5jVHFPfqW/MNldWOy9pEdm2d2N3dMT8t4o4Pf8AMwonCWAeC/4vjj5XYMk4qJRXuOQ==" saltValue="wtsbMM9a3nSBZWP/IvtLZg==" spinCount="100000" sheet="1" objects="1" scenarios="1" sort="0" autoFilter="0"/>
  <autoFilter ref="A3:J206" xr:uid="{00000000-0009-0000-0000-000001000000}"/>
  <mergeCells count="2">
    <mergeCell ref="A1:B1"/>
    <mergeCell ref="A2:J2"/>
  </mergeCells>
  <dataValidations count="1">
    <dataValidation allowBlank="1" showInputMessage="1" showErrorMessage="1" promptTitle="NOTE:" prompt="Keep to Max character of 90" sqref="B164:B165" xr:uid="{00000000-0002-0000-0100-000000000000}"/>
  </dataValidations>
  <printOptions horizontalCentered="1"/>
  <pageMargins left="0.25" right="0.25" top="0.75" bottom="0.75" header="0.3" footer="0.3"/>
  <pageSetup scale="70" fitToHeight="0" orientation="landscape" r:id="rId1"/>
  <headerFooter>
    <oddFooter>&amp;LThe information contained in this document is for reference only and may be updated from time to time.  Always refer to the most recent posted version.&amp;R&amp;A Page &amp;P of &amp;N</oddFooter>
  </headerFooter>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fitToPage="1"/>
  </sheetPr>
  <dimension ref="A1:E25"/>
  <sheetViews>
    <sheetView showGridLines="0" topLeftCell="A2" zoomScale="90" zoomScaleNormal="90" workbookViewId="0">
      <selection activeCell="I9" sqref="I9"/>
    </sheetView>
  </sheetViews>
  <sheetFormatPr defaultRowHeight="15" x14ac:dyDescent="0.25"/>
  <cols>
    <col min="1" max="1" width="13.85546875" style="5" bestFit="1" customWidth="1"/>
    <col min="2" max="2" width="52.7109375" style="5" customWidth="1"/>
    <col min="3" max="3" width="89.42578125" style="5" bestFit="1" customWidth="1"/>
    <col min="4" max="4" width="18.5703125" style="5" customWidth="1"/>
    <col min="5" max="5" width="15.7109375" style="5" customWidth="1"/>
  </cols>
  <sheetData>
    <row r="1" spans="1:5" s="3" customFormat="1" ht="24" customHeight="1" x14ac:dyDescent="0.25">
      <c r="A1" s="77" t="s">
        <v>1155</v>
      </c>
      <c r="B1" s="77"/>
      <c r="C1" s="14"/>
      <c r="D1" s="14"/>
      <c r="E1" s="14"/>
    </row>
    <row r="2" spans="1:5" s="3" customFormat="1" ht="77.25" customHeight="1" x14ac:dyDescent="0.25">
      <c r="A2" s="78" t="s">
        <v>1162</v>
      </c>
      <c r="B2" s="78"/>
      <c r="C2" s="78"/>
      <c r="D2" s="78"/>
      <c r="E2" s="78"/>
    </row>
    <row r="3" spans="1:5" ht="62.25" customHeight="1" thickBot="1" x14ac:dyDescent="0.3">
      <c r="A3" s="50" t="s">
        <v>1</v>
      </c>
      <c r="B3" s="51" t="s">
        <v>1161</v>
      </c>
      <c r="C3" s="51" t="s">
        <v>1158</v>
      </c>
      <c r="D3" s="51" t="s">
        <v>891</v>
      </c>
      <c r="E3" s="51" t="s">
        <v>1160</v>
      </c>
    </row>
    <row r="4" spans="1:5" ht="52.7" customHeight="1" thickBot="1" x14ac:dyDescent="0.3">
      <c r="A4" s="52" t="s">
        <v>509</v>
      </c>
      <c r="B4" s="53" t="s">
        <v>510</v>
      </c>
      <c r="C4" s="54" t="s">
        <v>510</v>
      </c>
      <c r="D4" s="55" t="s">
        <v>509</v>
      </c>
      <c r="E4" s="56">
        <v>1</v>
      </c>
    </row>
    <row r="5" spans="1:5" ht="60" customHeight="1" thickBot="1" x14ac:dyDescent="0.3">
      <c r="A5" s="52" t="s">
        <v>512</v>
      </c>
      <c r="B5" s="53" t="s">
        <v>513</v>
      </c>
      <c r="C5" s="54" t="s">
        <v>513</v>
      </c>
      <c r="D5" s="55" t="s">
        <v>512</v>
      </c>
      <c r="E5" s="57">
        <v>1</v>
      </c>
    </row>
    <row r="6" spans="1:5" ht="21.95" customHeight="1" x14ac:dyDescent="0.25">
      <c r="A6" s="80" t="s">
        <v>514</v>
      </c>
      <c r="B6" s="83" t="s">
        <v>515</v>
      </c>
      <c r="C6" s="58" t="s">
        <v>892</v>
      </c>
      <c r="D6" s="59" t="s">
        <v>893</v>
      </c>
      <c r="E6" s="60">
        <v>1</v>
      </c>
    </row>
    <row r="7" spans="1:5" ht="21.95" customHeight="1" x14ac:dyDescent="0.25">
      <c r="A7" s="81"/>
      <c r="B7" s="84"/>
      <c r="C7" s="20" t="s">
        <v>523</v>
      </c>
      <c r="D7" s="17" t="s">
        <v>522</v>
      </c>
      <c r="E7" s="61">
        <v>1</v>
      </c>
    </row>
    <row r="8" spans="1:5" ht="21.95" customHeight="1" x14ac:dyDescent="0.25">
      <c r="A8" s="81"/>
      <c r="B8" s="84"/>
      <c r="C8" s="15" t="s">
        <v>894</v>
      </c>
      <c r="D8" s="17" t="s">
        <v>895</v>
      </c>
      <c r="E8" s="62">
        <v>1</v>
      </c>
    </row>
    <row r="9" spans="1:5" ht="21.95" customHeight="1" thickBot="1" x14ac:dyDescent="0.3">
      <c r="A9" s="82"/>
      <c r="B9" s="85"/>
      <c r="C9" s="63" t="s">
        <v>896</v>
      </c>
      <c r="D9" s="64" t="s">
        <v>897</v>
      </c>
      <c r="E9" s="65">
        <v>1</v>
      </c>
    </row>
    <row r="10" spans="1:5" ht="21.95" customHeight="1" x14ac:dyDescent="0.25">
      <c r="A10" s="86" t="s">
        <v>516</v>
      </c>
      <c r="B10" s="83" t="s">
        <v>517</v>
      </c>
      <c r="C10" s="58" t="s">
        <v>892</v>
      </c>
      <c r="D10" s="59" t="s">
        <v>893</v>
      </c>
      <c r="E10" s="60">
        <v>1</v>
      </c>
    </row>
    <row r="11" spans="1:5" ht="21.95" customHeight="1" x14ac:dyDescent="0.25">
      <c r="A11" s="87"/>
      <c r="B11" s="84"/>
      <c r="C11" s="20" t="s">
        <v>523</v>
      </c>
      <c r="D11" s="17" t="s">
        <v>522</v>
      </c>
      <c r="E11" s="61">
        <v>1</v>
      </c>
    </row>
    <row r="12" spans="1:5" ht="21.95" customHeight="1" x14ac:dyDescent="0.25">
      <c r="A12" s="87"/>
      <c r="B12" s="84"/>
      <c r="C12" s="15" t="s">
        <v>894</v>
      </c>
      <c r="D12" s="17" t="s">
        <v>895</v>
      </c>
      <c r="E12" s="61">
        <v>1</v>
      </c>
    </row>
    <row r="13" spans="1:5" ht="21.95" customHeight="1" thickBot="1" x14ac:dyDescent="0.3">
      <c r="A13" s="88"/>
      <c r="B13" s="85"/>
      <c r="C13" s="63" t="s">
        <v>898</v>
      </c>
      <c r="D13" s="64" t="s">
        <v>899</v>
      </c>
      <c r="E13" s="65">
        <v>1</v>
      </c>
    </row>
    <row r="14" spans="1:5" ht="21.95" customHeight="1" x14ac:dyDescent="0.25">
      <c r="A14" s="86" t="s">
        <v>518</v>
      </c>
      <c r="B14" s="83" t="s">
        <v>519</v>
      </c>
      <c r="C14" s="58" t="s">
        <v>526</v>
      </c>
      <c r="D14" s="59" t="s">
        <v>525</v>
      </c>
      <c r="E14" s="60">
        <v>1</v>
      </c>
    </row>
    <row r="15" spans="1:5" ht="21.95" customHeight="1" x14ac:dyDescent="0.25">
      <c r="A15" s="87"/>
      <c r="B15" s="84"/>
      <c r="C15" s="15" t="s">
        <v>900</v>
      </c>
      <c r="D15" s="17" t="s">
        <v>901</v>
      </c>
      <c r="E15" s="62">
        <v>1</v>
      </c>
    </row>
    <row r="16" spans="1:5" ht="21.95" customHeight="1" x14ac:dyDescent="0.25">
      <c r="A16" s="87"/>
      <c r="B16" s="84"/>
      <c r="C16" s="22" t="s">
        <v>902</v>
      </c>
      <c r="D16" s="17" t="s">
        <v>903</v>
      </c>
      <c r="E16" s="62">
        <v>1</v>
      </c>
    </row>
    <row r="17" spans="1:5" ht="21.95" customHeight="1" thickBot="1" x14ac:dyDescent="0.3">
      <c r="A17" s="88"/>
      <c r="B17" s="85"/>
      <c r="C17" s="66" t="s">
        <v>904</v>
      </c>
      <c r="D17" s="64" t="s">
        <v>905</v>
      </c>
      <c r="E17" s="65">
        <v>1</v>
      </c>
    </row>
    <row r="18" spans="1:5" ht="21.95" customHeight="1" x14ac:dyDescent="0.25">
      <c r="A18" s="86" t="s">
        <v>520</v>
      </c>
      <c r="B18" s="83" t="s">
        <v>521</v>
      </c>
      <c r="C18" s="58" t="s">
        <v>526</v>
      </c>
      <c r="D18" s="59" t="s">
        <v>525</v>
      </c>
      <c r="E18" s="60">
        <v>1</v>
      </c>
    </row>
    <row r="19" spans="1:5" ht="21.95" customHeight="1" x14ac:dyDescent="0.25">
      <c r="A19" s="87"/>
      <c r="B19" s="84"/>
      <c r="C19" s="15" t="s">
        <v>900</v>
      </c>
      <c r="D19" s="17" t="s">
        <v>901</v>
      </c>
      <c r="E19" s="62">
        <v>1</v>
      </c>
    </row>
    <row r="20" spans="1:5" ht="21.95" customHeight="1" x14ac:dyDescent="0.25">
      <c r="A20" s="87"/>
      <c r="B20" s="84"/>
      <c r="C20" s="15" t="s">
        <v>906</v>
      </c>
      <c r="D20" s="17" t="s">
        <v>907</v>
      </c>
      <c r="E20" s="62">
        <v>1</v>
      </c>
    </row>
    <row r="21" spans="1:5" ht="21.95" customHeight="1" thickBot="1" x14ac:dyDescent="0.3">
      <c r="A21" s="88"/>
      <c r="B21" s="85"/>
      <c r="C21" s="63" t="s">
        <v>908</v>
      </c>
      <c r="D21" s="64" t="s">
        <v>909</v>
      </c>
      <c r="E21" s="65">
        <v>1</v>
      </c>
    </row>
    <row r="22" spans="1:5" ht="21.95" customHeight="1" x14ac:dyDescent="0.25">
      <c r="A22" s="86" t="s">
        <v>391</v>
      </c>
      <c r="B22" s="83" t="s">
        <v>392</v>
      </c>
      <c r="C22" s="58" t="s">
        <v>910</v>
      </c>
      <c r="D22" s="59" t="s">
        <v>911</v>
      </c>
      <c r="E22" s="60">
        <v>1</v>
      </c>
    </row>
    <row r="23" spans="1:5" ht="21.95" customHeight="1" x14ac:dyDescent="0.25">
      <c r="A23" s="87"/>
      <c r="B23" s="84"/>
      <c r="C23" s="26" t="s">
        <v>394</v>
      </c>
      <c r="D23" s="17" t="s">
        <v>393</v>
      </c>
      <c r="E23" s="62">
        <v>1</v>
      </c>
    </row>
    <row r="24" spans="1:5" ht="21.95" customHeight="1" x14ac:dyDescent="0.25">
      <c r="A24" s="87"/>
      <c r="B24" s="84"/>
      <c r="C24" s="26" t="s">
        <v>396</v>
      </c>
      <c r="D24" s="17" t="s">
        <v>395</v>
      </c>
      <c r="E24" s="62">
        <v>1</v>
      </c>
    </row>
    <row r="25" spans="1:5" ht="21.95" customHeight="1" thickBot="1" x14ac:dyDescent="0.3">
      <c r="A25" s="88"/>
      <c r="B25" s="85"/>
      <c r="C25" s="67" t="s">
        <v>398</v>
      </c>
      <c r="D25" s="64" t="s">
        <v>397</v>
      </c>
      <c r="E25" s="65">
        <v>1</v>
      </c>
    </row>
  </sheetData>
  <sheetProtection algorithmName="SHA-512" hashValue="mEZPaUF1RonC2SztuTHLz/hczUv0ip1nDbR6ip2Hg3h9jobRoykgjokkqkTTsgZr9aPplbdqWUXUXDmGqpv+jg==" saltValue="EYItE7ix2lqU1QJ1AWEvpg==" spinCount="100000" sheet="1" objects="1" scenarios="1" sort="0" autoFilter="0"/>
  <mergeCells count="12">
    <mergeCell ref="A1:B1"/>
    <mergeCell ref="A6:A9"/>
    <mergeCell ref="B6:B9"/>
    <mergeCell ref="A22:A25"/>
    <mergeCell ref="B22:B25"/>
    <mergeCell ref="A10:A13"/>
    <mergeCell ref="B10:B13"/>
    <mergeCell ref="A14:A17"/>
    <mergeCell ref="B14:B17"/>
    <mergeCell ref="A18:A21"/>
    <mergeCell ref="B18:B21"/>
    <mergeCell ref="A2:E2"/>
  </mergeCells>
  <dataValidations count="3">
    <dataValidation allowBlank="1" showInputMessage="1" showErrorMessage="1" promptTitle="NOTE:" prompt="Keep to Max character of 90" sqref="C23:C25" xr:uid="{00000000-0002-0000-0200-000000000000}"/>
    <dataValidation type="textLength" allowBlank="1" showInputMessage="1" showErrorMessage="1" sqref="B4:C5" xr:uid="{00000000-0002-0000-0200-000001000000}">
      <formula1>0</formula1>
      <formula2>90</formula2>
    </dataValidation>
    <dataValidation type="textLength" allowBlank="1" showInputMessage="1" showErrorMessage="1" sqref="A4:A5 D4:D5" xr:uid="{00000000-0002-0000-0200-000002000000}">
      <formula1>0</formula1>
      <formula2>10</formula2>
    </dataValidation>
  </dataValidations>
  <printOptions horizontalCentered="1"/>
  <pageMargins left="0.25" right="0.25" top="0.75" bottom="0.75" header="0.3" footer="0.3"/>
  <pageSetup scale="79" fitToHeight="0" orientation="landscape" verticalDpi="0" r:id="rId1"/>
  <headerFooter>
    <oddFooter>&amp;LThe information contained in this document is for reference only and may be updated from time to time.  Always refer to the most recent posted version.&amp;R&amp;A Page &amp;P of &amp;N</oddFooter>
  </headerFooter>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fitToPage="1"/>
  </sheetPr>
  <dimension ref="A1:F202"/>
  <sheetViews>
    <sheetView showGridLines="0" zoomScale="90" zoomScaleNormal="90" workbookViewId="0">
      <pane ySplit="3" topLeftCell="A4" activePane="bottomLeft" state="frozen"/>
      <selection pane="bottomLeft" activeCell="A2" sqref="A2:F2"/>
    </sheetView>
  </sheetViews>
  <sheetFormatPr defaultColWidth="9.140625" defaultRowHeight="15.75" x14ac:dyDescent="0.25"/>
  <cols>
    <col min="1" max="1" width="13.42578125" style="3" customWidth="1"/>
    <col min="2" max="2" width="73" style="3" customWidth="1"/>
    <col min="3" max="3" width="43" style="3" customWidth="1"/>
    <col min="4" max="4" width="21.5703125" style="3" customWidth="1"/>
    <col min="5" max="5" width="22.42578125" style="3" bestFit="1" customWidth="1"/>
    <col min="6" max="6" width="55.5703125" style="3" customWidth="1"/>
    <col min="7" max="16384" width="9.140625" style="3"/>
  </cols>
  <sheetData>
    <row r="1" spans="1:6" ht="28.5" customHeight="1" x14ac:dyDescent="0.25">
      <c r="A1" s="77" t="s">
        <v>1155</v>
      </c>
      <c r="B1" s="77"/>
    </row>
    <row r="2" spans="1:6" ht="76.5" customHeight="1" x14ac:dyDescent="0.25">
      <c r="A2" s="89" t="s">
        <v>0</v>
      </c>
      <c r="B2" s="89"/>
      <c r="C2" s="89"/>
      <c r="D2" s="89"/>
      <c r="E2" s="89"/>
      <c r="F2" s="89"/>
    </row>
    <row r="3" spans="1:6" s="2" customFormat="1" ht="60.75" customHeight="1" x14ac:dyDescent="0.25">
      <c r="A3" s="1" t="s">
        <v>1</v>
      </c>
      <c r="B3" s="1" t="s">
        <v>2</v>
      </c>
      <c r="C3" s="1" t="s">
        <v>3</v>
      </c>
      <c r="D3" s="1" t="s">
        <v>4</v>
      </c>
      <c r="E3" s="1" t="s">
        <v>5</v>
      </c>
      <c r="F3" s="1" t="s">
        <v>6</v>
      </c>
    </row>
    <row r="4" spans="1:6" ht="31.5" x14ac:dyDescent="0.25">
      <c r="A4" s="15" t="s">
        <v>40</v>
      </c>
      <c r="B4" s="15" t="s">
        <v>41</v>
      </c>
      <c r="C4" s="16" t="s">
        <v>42</v>
      </c>
      <c r="D4" s="72" t="s">
        <v>43</v>
      </c>
      <c r="E4" s="22" t="s">
        <v>11</v>
      </c>
      <c r="F4" s="27" t="s">
        <v>44</v>
      </c>
    </row>
    <row r="5" spans="1:6" ht="31.5" x14ac:dyDescent="0.25">
      <c r="A5" s="15" t="s">
        <v>292</v>
      </c>
      <c r="B5" s="15" t="s">
        <v>293</v>
      </c>
      <c r="C5" s="18" t="s">
        <v>294</v>
      </c>
      <c r="D5" s="15" t="s">
        <v>295</v>
      </c>
      <c r="E5" s="22" t="s">
        <v>296</v>
      </c>
      <c r="F5" s="28" t="s">
        <v>297</v>
      </c>
    </row>
    <row r="6" spans="1:6" ht="47.25" x14ac:dyDescent="0.25">
      <c r="A6" s="15" t="s">
        <v>298</v>
      </c>
      <c r="B6" s="15" t="s">
        <v>299</v>
      </c>
      <c r="C6" s="18" t="s">
        <v>294</v>
      </c>
      <c r="D6" s="15" t="s">
        <v>300</v>
      </c>
      <c r="E6" s="22" t="s">
        <v>301</v>
      </c>
      <c r="F6" s="27" t="s">
        <v>302</v>
      </c>
    </row>
    <row r="7" spans="1:6" x14ac:dyDescent="0.25">
      <c r="A7" s="15" t="s">
        <v>303</v>
      </c>
      <c r="B7" s="15" t="s">
        <v>912</v>
      </c>
      <c r="C7" s="18" t="s">
        <v>294</v>
      </c>
      <c r="D7" s="15" t="s">
        <v>304</v>
      </c>
      <c r="E7" s="22" t="s">
        <v>301</v>
      </c>
      <c r="F7" s="28"/>
    </row>
    <row r="8" spans="1:6" ht="31.5" x14ac:dyDescent="0.25">
      <c r="A8" s="15" t="s">
        <v>305</v>
      </c>
      <c r="B8" s="15" t="s">
        <v>306</v>
      </c>
      <c r="C8" s="18" t="s">
        <v>294</v>
      </c>
      <c r="D8" s="15" t="s">
        <v>307</v>
      </c>
      <c r="E8" s="22" t="s">
        <v>296</v>
      </c>
      <c r="F8" s="28" t="s">
        <v>308</v>
      </c>
    </row>
    <row r="9" spans="1:6" ht="31.5" x14ac:dyDescent="0.25">
      <c r="A9" s="15" t="s">
        <v>309</v>
      </c>
      <c r="B9" s="15" t="s">
        <v>310</v>
      </c>
      <c r="C9" s="18" t="s">
        <v>294</v>
      </c>
      <c r="D9" s="15" t="s">
        <v>307</v>
      </c>
      <c r="E9" s="22" t="s">
        <v>296</v>
      </c>
      <c r="F9" s="28" t="s">
        <v>308</v>
      </c>
    </row>
    <row r="10" spans="1:6" ht="31.5" x14ac:dyDescent="0.25">
      <c r="A10" s="15" t="s">
        <v>311</v>
      </c>
      <c r="B10" s="15" t="s">
        <v>913</v>
      </c>
      <c r="C10" s="18" t="s">
        <v>294</v>
      </c>
      <c r="D10" s="15" t="s">
        <v>312</v>
      </c>
      <c r="E10" s="22" t="s">
        <v>296</v>
      </c>
      <c r="F10" s="28"/>
    </row>
    <row r="11" spans="1:6" ht="47.25" x14ac:dyDescent="0.25">
      <c r="A11" s="15" t="s">
        <v>313</v>
      </c>
      <c r="B11" s="15" t="s">
        <v>314</v>
      </c>
      <c r="C11" s="18" t="s">
        <v>294</v>
      </c>
      <c r="D11" s="15" t="s">
        <v>315</v>
      </c>
      <c r="E11" s="22" t="s">
        <v>11</v>
      </c>
      <c r="F11" s="28" t="s">
        <v>316</v>
      </c>
    </row>
    <row r="12" spans="1:6" ht="63" x14ac:dyDescent="0.25">
      <c r="A12" s="15" t="s">
        <v>317</v>
      </c>
      <c r="B12" s="15" t="s">
        <v>318</v>
      </c>
      <c r="C12" s="18" t="s">
        <v>294</v>
      </c>
      <c r="D12" s="15">
        <v>18102</v>
      </c>
      <c r="E12" s="22" t="s">
        <v>11</v>
      </c>
      <c r="F12" s="28" t="s">
        <v>319</v>
      </c>
    </row>
    <row r="13" spans="1:6" ht="47.25" x14ac:dyDescent="0.25">
      <c r="A13" s="15" t="s">
        <v>399</v>
      </c>
      <c r="B13" s="15" t="s">
        <v>978</v>
      </c>
      <c r="C13" s="18" t="s">
        <v>400</v>
      </c>
      <c r="D13" s="15" t="s">
        <v>401</v>
      </c>
      <c r="E13" s="22" t="s">
        <v>11</v>
      </c>
      <c r="F13" s="28" t="s">
        <v>402</v>
      </c>
    </row>
    <row r="14" spans="1:6" x14ac:dyDescent="0.25">
      <c r="A14" s="15" t="s">
        <v>403</v>
      </c>
      <c r="B14" s="15" t="s">
        <v>914</v>
      </c>
      <c r="C14" s="18" t="s">
        <v>400</v>
      </c>
      <c r="D14" s="15" t="s">
        <v>401</v>
      </c>
      <c r="E14" s="22" t="s">
        <v>11</v>
      </c>
      <c r="F14" s="28"/>
    </row>
    <row r="15" spans="1:6" x14ac:dyDescent="0.25">
      <c r="A15" s="15" t="s">
        <v>404</v>
      </c>
      <c r="B15" s="15" t="s">
        <v>915</v>
      </c>
      <c r="C15" s="18" t="s">
        <v>400</v>
      </c>
      <c r="D15" s="15" t="s">
        <v>405</v>
      </c>
      <c r="E15" s="22" t="s">
        <v>406</v>
      </c>
      <c r="F15" s="27"/>
    </row>
    <row r="16" spans="1:6" ht="47.25" x14ac:dyDescent="0.25">
      <c r="A16" s="15" t="s">
        <v>407</v>
      </c>
      <c r="B16" s="15" t="s">
        <v>408</v>
      </c>
      <c r="C16" s="18" t="s">
        <v>400</v>
      </c>
      <c r="D16" s="15" t="s">
        <v>409</v>
      </c>
      <c r="E16" s="22" t="s">
        <v>11</v>
      </c>
      <c r="F16" s="27" t="s">
        <v>410</v>
      </c>
    </row>
    <row r="17" spans="1:6" ht="31.5" x14ac:dyDescent="0.25">
      <c r="A17" s="15" t="s">
        <v>411</v>
      </c>
      <c r="B17" s="15" t="s">
        <v>412</v>
      </c>
      <c r="C17" s="18" t="s">
        <v>400</v>
      </c>
      <c r="D17" s="15" t="s">
        <v>413</v>
      </c>
      <c r="E17" s="22" t="s">
        <v>414</v>
      </c>
      <c r="F17" s="27" t="s">
        <v>415</v>
      </c>
    </row>
    <row r="18" spans="1:6" ht="31.5" x14ac:dyDescent="0.25">
      <c r="A18" s="15" t="s">
        <v>416</v>
      </c>
      <c r="B18" s="15" t="s">
        <v>1032</v>
      </c>
      <c r="C18" s="18" t="s">
        <v>400</v>
      </c>
      <c r="D18" s="15">
        <v>10110</v>
      </c>
      <c r="E18" s="22" t="s">
        <v>11</v>
      </c>
      <c r="F18" s="28" t="s">
        <v>417</v>
      </c>
    </row>
    <row r="19" spans="1:6" ht="47.25" x14ac:dyDescent="0.25">
      <c r="A19" s="15" t="s">
        <v>418</v>
      </c>
      <c r="B19" s="15" t="s">
        <v>1127</v>
      </c>
      <c r="C19" s="18" t="s">
        <v>419</v>
      </c>
      <c r="D19" s="15" t="s">
        <v>420</v>
      </c>
      <c r="E19" s="22" t="s">
        <v>11</v>
      </c>
      <c r="F19" s="27" t="s">
        <v>421</v>
      </c>
    </row>
    <row r="20" spans="1:6" ht="47.25" x14ac:dyDescent="0.25">
      <c r="A20" s="15" t="s">
        <v>422</v>
      </c>
      <c r="B20" s="15" t="s">
        <v>916</v>
      </c>
      <c r="C20" s="18" t="s">
        <v>419</v>
      </c>
      <c r="D20" s="15" t="s">
        <v>423</v>
      </c>
      <c r="E20" s="22" t="s">
        <v>11</v>
      </c>
      <c r="F20" s="27" t="s">
        <v>424</v>
      </c>
    </row>
    <row r="21" spans="1:6" ht="47.25" x14ac:dyDescent="0.25">
      <c r="A21" s="15" t="s">
        <v>425</v>
      </c>
      <c r="B21" s="15" t="s">
        <v>426</v>
      </c>
      <c r="C21" s="18" t="s">
        <v>419</v>
      </c>
      <c r="D21" s="15" t="s">
        <v>427</v>
      </c>
      <c r="E21" s="22" t="s">
        <v>184</v>
      </c>
      <c r="F21" s="28" t="s">
        <v>428</v>
      </c>
    </row>
    <row r="22" spans="1:6" ht="31.5" x14ac:dyDescent="0.25">
      <c r="A22" s="15" t="s">
        <v>429</v>
      </c>
      <c r="B22" s="15" t="s">
        <v>917</v>
      </c>
      <c r="C22" s="18" t="s">
        <v>419</v>
      </c>
      <c r="D22" s="15" t="s">
        <v>430</v>
      </c>
      <c r="E22" s="22" t="s">
        <v>11</v>
      </c>
      <c r="F22" s="28" t="s">
        <v>431</v>
      </c>
    </row>
    <row r="23" spans="1:6" ht="31.5" x14ac:dyDescent="0.25">
      <c r="A23" s="15" t="s">
        <v>432</v>
      </c>
      <c r="B23" s="15" t="s">
        <v>433</v>
      </c>
      <c r="C23" s="18" t="s">
        <v>419</v>
      </c>
      <c r="D23" s="15" t="s">
        <v>434</v>
      </c>
      <c r="E23" s="22" t="s">
        <v>296</v>
      </c>
      <c r="F23" s="28" t="s">
        <v>435</v>
      </c>
    </row>
    <row r="24" spans="1:6" ht="31.5" x14ac:dyDescent="0.25">
      <c r="A24" s="15" t="s">
        <v>436</v>
      </c>
      <c r="B24" s="15" t="s">
        <v>437</v>
      </c>
      <c r="C24" s="18" t="s">
        <v>419</v>
      </c>
      <c r="D24" s="15" t="s">
        <v>434</v>
      </c>
      <c r="E24" s="22" t="s">
        <v>296</v>
      </c>
      <c r="F24" s="28" t="s">
        <v>435</v>
      </c>
    </row>
    <row r="25" spans="1:6" ht="47.25" x14ac:dyDescent="0.25">
      <c r="A25" s="15" t="s">
        <v>467</v>
      </c>
      <c r="B25" s="15" t="s">
        <v>918</v>
      </c>
      <c r="C25" s="18" t="s">
        <v>466</v>
      </c>
      <c r="D25" s="15" t="s">
        <v>468</v>
      </c>
      <c r="E25" s="22" t="s">
        <v>11</v>
      </c>
      <c r="F25" s="28" t="s">
        <v>469</v>
      </c>
    </row>
    <row r="26" spans="1:6" ht="47.25" x14ac:dyDescent="0.25">
      <c r="A26" s="15" t="s">
        <v>470</v>
      </c>
      <c r="B26" s="15" t="s">
        <v>919</v>
      </c>
      <c r="C26" s="18" t="s">
        <v>466</v>
      </c>
      <c r="D26" s="15" t="s">
        <v>468</v>
      </c>
      <c r="E26" s="22" t="s">
        <v>11</v>
      </c>
      <c r="F26" s="28" t="s">
        <v>469</v>
      </c>
    </row>
    <row r="27" spans="1:6" ht="47.25" x14ac:dyDescent="0.25">
      <c r="A27" s="15" t="s">
        <v>471</v>
      </c>
      <c r="B27" s="15" t="s">
        <v>920</v>
      </c>
      <c r="C27" s="18" t="s">
        <v>466</v>
      </c>
      <c r="D27" s="15" t="s">
        <v>468</v>
      </c>
      <c r="E27" s="22" t="s">
        <v>11</v>
      </c>
      <c r="F27" s="28" t="s">
        <v>469</v>
      </c>
    </row>
    <row r="28" spans="1:6" ht="47.25" x14ac:dyDescent="0.25">
      <c r="A28" s="15" t="s">
        <v>472</v>
      </c>
      <c r="B28" s="15" t="s">
        <v>921</v>
      </c>
      <c r="C28" s="18" t="s">
        <v>466</v>
      </c>
      <c r="D28" s="15" t="s">
        <v>468</v>
      </c>
      <c r="E28" s="22" t="s">
        <v>11</v>
      </c>
      <c r="F28" s="28" t="s">
        <v>469</v>
      </c>
    </row>
    <row r="29" spans="1:6" x14ac:dyDescent="0.25">
      <c r="A29" s="15" t="s">
        <v>473</v>
      </c>
      <c r="B29" s="15" t="s">
        <v>922</v>
      </c>
      <c r="C29" s="18" t="s">
        <v>466</v>
      </c>
      <c r="D29" s="15" t="s">
        <v>474</v>
      </c>
      <c r="E29" s="22" t="s">
        <v>134</v>
      </c>
      <c r="F29" s="28"/>
    </row>
    <row r="30" spans="1:6" x14ac:dyDescent="0.25">
      <c r="A30" s="15" t="s">
        <v>475</v>
      </c>
      <c r="B30" s="15" t="s">
        <v>923</v>
      </c>
      <c r="C30" s="18" t="s">
        <v>466</v>
      </c>
      <c r="D30" s="15" t="s">
        <v>474</v>
      </c>
      <c r="E30" s="22" t="s">
        <v>134</v>
      </c>
      <c r="F30" s="28"/>
    </row>
    <row r="31" spans="1:6" ht="31.5" x14ac:dyDescent="0.25">
      <c r="A31" s="15" t="s">
        <v>476</v>
      </c>
      <c r="B31" s="15" t="s">
        <v>924</v>
      </c>
      <c r="C31" s="18" t="s">
        <v>466</v>
      </c>
      <c r="D31" s="15" t="s">
        <v>477</v>
      </c>
      <c r="E31" s="22" t="s">
        <v>478</v>
      </c>
      <c r="F31" s="28"/>
    </row>
    <row r="32" spans="1:6" ht="31.5" x14ac:dyDescent="0.25">
      <c r="A32" s="15" t="s">
        <v>479</v>
      </c>
      <c r="B32" s="15" t="s">
        <v>925</v>
      </c>
      <c r="C32" s="18" t="s">
        <v>466</v>
      </c>
      <c r="D32" s="15" t="s">
        <v>477</v>
      </c>
      <c r="E32" s="22" t="s">
        <v>478</v>
      </c>
      <c r="F32" s="28"/>
    </row>
    <row r="33" spans="1:6" ht="31.5" x14ac:dyDescent="0.25">
      <c r="A33" s="15" t="s">
        <v>480</v>
      </c>
      <c r="B33" s="15" t="s">
        <v>926</v>
      </c>
      <c r="C33" s="18" t="s">
        <v>466</v>
      </c>
      <c r="D33" s="15" t="s">
        <v>481</v>
      </c>
      <c r="E33" s="22" t="s">
        <v>482</v>
      </c>
      <c r="F33" s="28" t="s">
        <v>483</v>
      </c>
    </row>
    <row r="34" spans="1:6" ht="31.5" x14ac:dyDescent="0.25">
      <c r="A34" s="15" t="s">
        <v>484</v>
      </c>
      <c r="B34" s="15" t="s">
        <v>927</v>
      </c>
      <c r="C34" s="18" t="s">
        <v>466</v>
      </c>
      <c r="D34" s="15" t="s">
        <v>481</v>
      </c>
      <c r="E34" s="22" t="s">
        <v>482</v>
      </c>
      <c r="F34" s="28" t="s">
        <v>483</v>
      </c>
    </row>
    <row r="35" spans="1:6" ht="31.5" x14ac:dyDescent="0.25">
      <c r="A35" s="15" t="s">
        <v>485</v>
      </c>
      <c r="B35" s="15" t="s">
        <v>928</v>
      </c>
      <c r="C35" s="18" t="s">
        <v>466</v>
      </c>
      <c r="D35" s="15" t="s">
        <v>481</v>
      </c>
      <c r="E35" s="22" t="s">
        <v>482</v>
      </c>
      <c r="F35" s="28" t="s">
        <v>483</v>
      </c>
    </row>
    <row r="36" spans="1:6" ht="31.5" x14ac:dyDescent="0.25">
      <c r="A36" s="15" t="s">
        <v>486</v>
      </c>
      <c r="B36" s="15" t="s">
        <v>979</v>
      </c>
      <c r="C36" s="18" t="s">
        <v>466</v>
      </c>
      <c r="D36" s="15" t="s">
        <v>481</v>
      </c>
      <c r="E36" s="22" t="s">
        <v>482</v>
      </c>
      <c r="F36" s="28" t="s">
        <v>483</v>
      </c>
    </row>
    <row r="37" spans="1:6" ht="47.25" x14ac:dyDescent="0.25">
      <c r="A37" s="15" t="s">
        <v>487</v>
      </c>
      <c r="B37" s="15" t="s">
        <v>929</v>
      </c>
      <c r="C37" s="18" t="s">
        <v>466</v>
      </c>
      <c r="D37" s="15" t="s">
        <v>488</v>
      </c>
      <c r="E37" s="22" t="s">
        <v>11</v>
      </c>
      <c r="F37" s="28" t="s">
        <v>489</v>
      </c>
    </row>
    <row r="38" spans="1:6" ht="47.25" x14ac:dyDescent="0.25">
      <c r="A38" s="15" t="s">
        <v>490</v>
      </c>
      <c r="B38" s="15" t="s">
        <v>930</v>
      </c>
      <c r="C38" s="18" t="s">
        <v>466</v>
      </c>
      <c r="D38" s="15" t="s">
        <v>491</v>
      </c>
      <c r="E38" s="22" t="s">
        <v>11</v>
      </c>
      <c r="F38" s="28" t="s">
        <v>492</v>
      </c>
    </row>
    <row r="39" spans="1:6" ht="47.25" x14ac:dyDescent="0.25">
      <c r="A39" s="15" t="s">
        <v>493</v>
      </c>
      <c r="B39" s="15" t="s">
        <v>931</v>
      </c>
      <c r="C39" s="18" t="s">
        <v>466</v>
      </c>
      <c r="D39" s="15" t="s">
        <v>494</v>
      </c>
      <c r="E39" s="22" t="s">
        <v>11</v>
      </c>
      <c r="F39" s="28" t="s">
        <v>492</v>
      </c>
    </row>
    <row r="40" spans="1:6" ht="47.25" x14ac:dyDescent="0.25">
      <c r="A40" s="15" t="s">
        <v>495</v>
      </c>
      <c r="B40" s="15" t="s">
        <v>932</v>
      </c>
      <c r="C40" s="18" t="s">
        <v>466</v>
      </c>
      <c r="D40" s="15" t="s">
        <v>496</v>
      </c>
      <c r="E40" s="22" t="s">
        <v>11</v>
      </c>
      <c r="F40" s="28" t="s">
        <v>497</v>
      </c>
    </row>
    <row r="41" spans="1:6" ht="47.25" x14ac:dyDescent="0.25">
      <c r="A41" s="15" t="s">
        <v>498</v>
      </c>
      <c r="B41" s="15" t="s">
        <v>933</v>
      </c>
      <c r="C41" s="18" t="s">
        <v>466</v>
      </c>
      <c r="D41" s="15" t="s">
        <v>499</v>
      </c>
      <c r="E41" s="22" t="s">
        <v>11</v>
      </c>
      <c r="F41" s="28" t="s">
        <v>497</v>
      </c>
    </row>
    <row r="42" spans="1:6" x14ac:dyDescent="0.25">
      <c r="A42" s="15" t="s">
        <v>500</v>
      </c>
      <c r="B42" s="15" t="s">
        <v>934</v>
      </c>
      <c r="C42" s="18" t="s">
        <v>466</v>
      </c>
      <c r="D42" s="15" t="s">
        <v>477</v>
      </c>
      <c r="E42" s="22" t="s">
        <v>501</v>
      </c>
      <c r="F42" s="28"/>
    </row>
    <row r="43" spans="1:6" x14ac:dyDescent="0.25">
      <c r="A43" s="15" t="s">
        <v>502</v>
      </c>
      <c r="B43" s="15" t="s">
        <v>935</v>
      </c>
      <c r="C43" s="18" t="s">
        <v>466</v>
      </c>
      <c r="D43" s="15" t="s">
        <v>477</v>
      </c>
      <c r="E43" s="22" t="s">
        <v>501</v>
      </c>
      <c r="F43" s="28"/>
    </row>
    <row r="44" spans="1:6" x14ac:dyDescent="0.25">
      <c r="A44" s="15" t="s">
        <v>503</v>
      </c>
      <c r="B44" s="15" t="s">
        <v>936</v>
      </c>
      <c r="C44" s="18" t="s">
        <v>466</v>
      </c>
      <c r="D44" s="15" t="s">
        <v>504</v>
      </c>
      <c r="E44" s="22" t="s">
        <v>11</v>
      </c>
      <c r="F44" s="28"/>
    </row>
    <row r="45" spans="1:6" x14ac:dyDescent="0.25">
      <c r="A45" s="15" t="s">
        <v>505</v>
      </c>
      <c r="B45" s="15" t="s">
        <v>937</v>
      </c>
      <c r="C45" s="18" t="s">
        <v>466</v>
      </c>
      <c r="D45" s="15" t="s">
        <v>504</v>
      </c>
      <c r="E45" s="22" t="s">
        <v>11</v>
      </c>
      <c r="F45" s="28"/>
    </row>
    <row r="46" spans="1:6" x14ac:dyDescent="0.25">
      <c r="A46" s="15" t="s">
        <v>506</v>
      </c>
      <c r="B46" s="15" t="s">
        <v>938</v>
      </c>
      <c r="C46" s="18" t="s">
        <v>466</v>
      </c>
      <c r="D46" s="15" t="s">
        <v>504</v>
      </c>
      <c r="E46" s="22" t="s">
        <v>11</v>
      </c>
      <c r="F46" s="28"/>
    </row>
    <row r="47" spans="1:6" x14ac:dyDescent="0.25">
      <c r="A47" s="15" t="s">
        <v>507</v>
      </c>
      <c r="B47" s="15" t="s">
        <v>508</v>
      </c>
      <c r="C47" s="18" t="s">
        <v>466</v>
      </c>
      <c r="D47" s="15" t="s">
        <v>504</v>
      </c>
      <c r="E47" s="22" t="s">
        <v>11</v>
      </c>
      <c r="F47" s="28"/>
    </row>
    <row r="48" spans="1:6" x14ac:dyDescent="0.25">
      <c r="A48" s="15" t="s">
        <v>438</v>
      </c>
      <c r="B48" s="15" t="s">
        <v>939</v>
      </c>
      <c r="C48" s="18" t="s">
        <v>439</v>
      </c>
      <c r="D48" s="15" t="s">
        <v>440</v>
      </c>
      <c r="E48" s="22" t="s">
        <v>11</v>
      </c>
      <c r="F48" s="28"/>
    </row>
    <row r="49" spans="1:6" x14ac:dyDescent="0.25">
      <c r="A49" s="15" t="s">
        <v>441</v>
      </c>
      <c r="B49" s="15" t="s">
        <v>940</v>
      </c>
      <c r="C49" s="18" t="s">
        <v>439</v>
      </c>
      <c r="D49" s="15" t="s">
        <v>442</v>
      </c>
      <c r="E49" s="22" t="s">
        <v>11</v>
      </c>
      <c r="F49" s="28"/>
    </row>
    <row r="50" spans="1:6" ht="63" x14ac:dyDescent="0.25">
      <c r="A50" s="19" t="s">
        <v>443</v>
      </c>
      <c r="B50" s="15" t="s">
        <v>941</v>
      </c>
      <c r="C50" s="18" t="s">
        <v>439</v>
      </c>
      <c r="D50" s="19" t="s">
        <v>444</v>
      </c>
      <c r="E50" s="29" t="s">
        <v>11</v>
      </c>
      <c r="F50" s="28" t="s">
        <v>445</v>
      </c>
    </row>
    <row r="51" spans="1:6" x14ac:dyDescent="0.25">
      <c r="A51" s="15" t="s">
        <v>446</v>
      </c>
      <c r="B51" s="15" t="s">
        <v>942</v>
      </c>
      <c r="C51" s="18" t="s">
        <v>439</v>
      </c>
      <c r="D51" s="15" t="s">
        <v>447</v>
      </c>
      <c r="E51" s="22" t="s">
        <v>448</v>
      </c>
      <c r="F51" s="28" t="s">
        <v>449</v>
      </c>
    </row>
    <row r="52" spans="1:6" x14ac:dyDescent="0.25">
      <c r="A52" s="15" t="s">
        <v>450</v>
      </c>
      <c r="B52" s="15" t="s">
        <v>943</v>
      </c>
      <c r="C52" s="18" t="s">
        <v>439</v>
      </c>
      <c r="D52" s="15" t="s">
        <v>451</v>
      </c>
      <c r="E52" s="22" t="s">
        <v>448</v>
      </c>
      <c r="F52" s="28" t="s">
        <v>449</v>
      </c>
    </row>
    <row r="53" spans="1:6" x14ac:dyDescent="0.25">
      <c r="A53" s="15" t="s">
        <v>452</v>
      </c>
      <c r="B53" s="15" t="s">
        <v>453</v>
      </c>
      <c r="C53" s="18" t="s">
        <v>439</v>
      </c>
      <c r="D53" s="15" t="s">
        <v>454</v>
      </c>
      <c r="E53" s="22" t="s">
        <v>11</v>
      </c>
      <c r="F53" s="28"/>
    </row>
    <row r="54" spans="1:6" x14ac:dyDescent="0.25">
      <c r="A54" s="15" t="s">
        <v>455</v>
      </c>
      <c r="B54" s="15" t="s">
        <v>456</v>
      </c>
      <c r="C54" s="18" t="s">
        <v>439</v>
      </c>
      <c r="D54" s="15" t="s">
        <v>457</v>
      </c>
      <c r="E54" s="22" t="s">
        <v>11</v>
      </c>
      <c r="F54" s="28"/>
    </row>
    <row r="55" spans="1:6" x14ac:dyDescent="0.25">
      <c r="A55" s="15" t="s">
        <v>458</v>
      </c>
      <c r="B55" s="15" t="s">
        <v>459</v>
      </c>
      <c r="C55" s="18" t="s">
        <v>439</v>
      </c>
      <c r="D55" s="30" t="s">
        <v>949</v>
      </c>
      <c r="E55" s="31" t="s">
        <v>112</v>
      </c>
      <c r="F55" s="28"/>
    </row>
    <row r="56" spans="1:6" x14ac:dyDescent="0.25">
      <c r="A56" s="15" t="s">
        <v>45</v>
      </c>
      <c r="B56" s="15" t="s">
        <v>46</v>
      </c>
      <c r="C56" s="18" t="s">
        <v>47</v>
      </c>
      <c r="D56" s="20" t="s">
        <v>48</v>
      </c>
      <c r="E56" s="22" t="s">
        <v>49</v>
      </c>
      <c r="F56" s="28"/>
    </row>
    <row r="57" spans="1:6" x14ac:dyDescent="0.25">
      <c r="A57" s="15" t="s">
        <v>50</v>
      </c>
      <c r="B57" s="15" t="s">
        <v>51</v>
      </c>
      <c r="C57" s="18" t="s">
        <v>47</v>
      </c>
      <c r="D57" s="32" t="s">
        <v>48</v>
      </c>
      <c r="E57" s="73" t="s">
        <v>49</v>
      </c>
      <c r="F57" s="28"/>
    </row>
    <row r="58" spans="1:6" ht="63" x14ac:dyDescent="0.25">
      <c r="A58" s="15" t="s">
        <v>52</v>
      </c>
      <c r="B58" s="15" t="s">
        <v>53</v>
      </c>
      <c r="C58" s="18" t="s">
        <v>47</v>
      </c>
      <c r="D58" s="15" t="s">
        <v>54</v>
      </c>
      <c r="E58" s="22" t="s">
        <v>11</v>
      </c>
      <c r="F58" s="28" t="s">
        <v>55</v>
      </c>
    </row>
    <row r="59" spans="1:6" ht="63" x14ac:dyDescent="0.25">
      <c r="A59" s="15" t="s">
        <v>56</v>
      </c>
      <c r="B59" s="15" t="s">
        <v>57</v>
      </c>
      <c r="C59" s="18" t="s">
        <v>47</v>
      </c>
      <c r="D59" s="15" t="s">
        <v>54</v>
      </c>
      <c r="E59" s="22" t="s">
        <v>11</v>
      </c>
      <c r="F59" s="28" t="s">
        <v>55</v>
      </c>
    </row>
    <row r="60" spans="1:6" ht="63" x14ac:dyDescent="0.25">
      <c r="A60" s="15" t="s">
        <v>58</v>
      </c>
      <c r="B60" s="15" t="s">
        <v>59</v>
      </c>
      <c r="C60" s="18" t="s">
        <v>47</v>
      </c>
      <c r="D60" s="15" t="s">
        <v>54</v>
      </c>
      <c r="E60" s="22" t="s">
        <v>11</v>
      </c>
      <c r="F60" s="28" t="s">
        <v>55</v>
      </c>
    </row>
    <row r="61" spans="1:6" ht="63" x14ac:dyDescent="0.25">
      <c r="A61" s="15" t="s">
        <v>60</v>
      </c>
      <c r="B61" s="15" t="s">
        <v>61</v>
      </c>
      <c r="C61" s="18" t="s">
        <v>47</v>
      </c>
      <c r="D61" s="15" t="s">
        <v>54</v>
      </c>
      <c r="E61" s="22" t="s">
        <v>11</v>
      </c>
      <c r="F61" s="28" t="s">
        <v>55</v>
      </c>
    </row>
    <row r="62" spans="1:6" ht="63" x14ac:dyDescent="0.25">
      <c r="A62" s="15" t="s">
        <v>62</v>
      </c>
      <c r="B62" s="15" t="s">
        <v>63</v>
      </c>
      <c r="C62" s="18" t="s">
        <v>47</v>
      </c>
      <c r="D62" s="15" t="s">
        <v>54</v>
      </c>
      <c r="E62" s="22" t="s">
        <v>11</v>
      </c>
      <c r="F62" s="28" t="s">
        <v>55</v>
      </c>
    </row>
    <row r="63" spans="1:6" ht="63" x14ac:dyDescent="0.25">
      <c r="A63" s="15" t="s">
        <v>64</v>
      </c>
      <c r="B63" s="15" t="s">
        <v>65</v>
      </c>
      <c r="C63" s="18" t="s">
        <v>47</v>
      </c>
      <c r="D63" s="15" t="s">
        <v>54</v>
      </c>
      <c r="E63" s="22" t="s">
        <v>49</v>
      </c>
      <c r="F63" s="28" t="s">
        <v>55</v>
      </c>
    </row>
    <row r="64" spans="1:6" x14ac:dyDescent="0.25">
      <c r="A64" s="15" t="s">
        <v>66</v>
      </c>
      <c r="B64" s="15" t="s">
        <v>67</v>
      </c>
      <c r="C64" s="18" t="s">
        <v>47</v>
      </c>
      <c r="D64" s="15" t="s">
        <v>68</v>
      </c>
      <c r="E64" s="22" t="s">
        <v>69</v>
      </c>
      <c r="F64" s="28"/>
    </row>
    <row r="65" spans="1:6" x14ac:dyDescent="0.25">
      <c r="A65" s="15" t="s">
        <v>70</v>
      </c>
      <c r="B65" s="15" t="s">
        <v>71</v>
      </c>
      <c r="C65" s="18" t="s">
        <v>47</v>
      </c>
      <c r="D65" s="15" t="s">
        <v>68</v>
      </c>
      <c r="E65" s="22" t="s">
        <v>69</v>
      </c>
      <c r="F65" s="28"/>
    </row>
    <row r="66" spans="1:6" ht="47.25" x14ac:dyDescent="0.25">
      <c r="A66" s="15" t="s">
        <v>72</v>
      </c>
      <c r="B66" s="15" t="s">
        <v>73</v>
      </c>
      <c r="C66" s="18" t="s">
        <v>47</v>
      </c>
      <c r="D66" s="15" t="s">
        <v>74</v>
      </c>
      <c r="E66" s="22" t="s">
        <v>69</v>
      </c>
      <c r="F66" s="28" t="s">
        <v>75</v>
      </c>
    </row>
    <row r="67" spans="1:6" ht="47.25" x14ac:dyDescent="0.25">
      <c r="A67" s="15" t="s">
        <v>76</v>
      </c>
      <c r="B67" s="15" t="s">
        <v>77</v>
      </c>
      <c r="C67" s="18" t="s">
        <v>47</v>
      </c>
      <c r="D67" s="15" t="s">
        <v>78</v>
      </c>
      <c r="E67" s="22" t="s">
        <v>69</v>
      </c>
      <c r="F67" s="28" t="s">
        <v>75</v>
      </c>
    </row>
    <row r="68" spans="1:6" ht="47.25" x14ac:dyDescent="0.25">
      <c r="A68" s="15" t="s">
        <v>79</v>
      </c>
      <c r="B68" s="15" t="s">
        <v>80</v>
      </c>
      <c r="C68" s="18" t="s">
        <v>47</v>
      </c>
      <c r="D68" s="15" t="s">
        <v>81</v>
      </c>
      <c r="E68" s="22" t="s">
        <v>69</v>
      </c>
      <c r="F68" s="28" t="s">
        <v>75</v>
      </c>
    </row>
    <row r="69" spans="1:6" ht="47.25" x14ac:dyDescent="0.25">
      <c r="A69" s="15" t="s">
        <v>82</v>
      </c>
      <c r="B69" s="15" t="s">
        <v>83</v>
      </c>
      <c r="C69" s="18" t="s">
        <v>47</v>
      </c>
      <c r="D69" s="15" t="s">
        <v>84</v>
      </c>
      <c r="E69" s="22" t="s">
        <v>69</v>
      </c>
      <c r="F69" s="28" t="s">
        <v>75</v>
      </c>
    </row>
    <row r="70" spans="1:6" ht="47.25" x14ac:dyDescent="0.25">
      <c r="A70" s="15" t="s">
        <v>85</v>
      </c>
      <c r="B70" s="15" t="s">
        <v>86</v>
      </c>
      <c r="C70" s="18" t="s">
        <v>47</v>
      </c>
      <c r="D70" s="15" t="s">
        <v>87</v>
      </c>
      <c r="E70" s="22" t="s">
        <v>69</v>
      </c>
      <c r="F70" s="28" t="s">
        <v>75</v>
      </c>
    </row>
    <row r="71" spans="1:6" ht="47.25" x14ac:dyDescent="0.25">
      <c r="A71" s="15" t="s">
        <v>88</v>
      </c>
      <c r="B71" s="15" t="s">
        <v>89</v>
      </c>
      <c r="C71" s="18" t="s">
        <v>47</v>
      </c>
      <c r="D71" s="15" t="s">
        <v>90</v>
      </c>
      <c r="E71" s="22" t="s">
        <v>69</v>
      </c>
      <c r="F71" s="28" t="s">
        <v>75</v>
      </c>
    </row>
    <row r="72" spans="1:6" x14ac:dyDescent="0.25">
      <c r="A72" s="15" t="s">
        <v>91</v>
      </c>
      <c r="B72" s="15" t="s">
        <v>1128</v>
      </c>
      <c r="C72" s="18" t="s">
        <v>47</v>
      </c>
      <c r="D72" s="15" t="s">
        <v>92</v>
      </c>
      <c r="E72" s="22" t="s">
        <v>93</v>
      </c>
      <c r="F72" s="28"/>
    </row>
    <row r="73" spans="1:6" x14ac:dyDescent="0.25">
      <c r="A73" s="15" t="s">
        <v>94</v>
      </c>
      <c r="B73" s="15" t="s">
        <v>1129</v>
      </c>
      <c r="C73" s="18" t="s">
        <v>47</v>
      </c>
      <c r="D73" s="15" t="s">
        <v>92</v>
      </c>
      <c r="E73" s="22" t="s">
        <v>93</v>
      </c>
      <c r="F73" s="28"/>
    </row>
    <row r="74" spans="1:6" ht="63" x14ac:dyDescent="0.25">
      <c r="A74" s="15" t="s">
        <v>95</v>
      </c>
      <c r="B74" s="15" t="s">
        <v>1130</v>
      </c>
      <c r="C74" s="18" t="s">
        <v>47</v>
      </c>
      <c r="D74" s="15" t="s">
        <v>96</v>
      </c>
      <c r="E74" s="22" t="s">
        <v>11</v>
      </c>
      <c r="F74" s="28" t="s">
        <v>97</v>
      </c>
    </row>
    <row r="75" spans="1:6" ht="63" x14ac:dyDescent="0.25">
      <c r="A75" s="15" t="s">
        <v>98</v>
      </c>
      <c r="B75" s="15" t="s">
        <v>1131</v>
      </c>
      <c r="C75" s="18" t="s">
        <v>47</v>
      </c>
      <c r="D75" s="15" t="s">
        <v>99</v>
      </c>
      <c r="E75" s="22" t="s">
        <v>11</v>
      </c>
      <c r="F75" s="28" t="s">
        <v>97</v>
      </c>
    </row>
    <row r="76" spans="1:6" ht="63" x14ac:dyDescent="0.25">
      <c r="A76" s="15" t="s">
        <v>100</v>
      </c>
      <c r="B76" s="15" t="s">
        <v>1132</v>
      </c>
      <c r="C76" s="18" t="s">
        <v>47</v>
      </c>
      <c r="D76" s="15" t="s">
        <v>101</v>
      </c>
      <c r="E76" s="22" t="s">
        <v>11</v>
      </c>
      <c r="F76" s="27" t="s">
        <v>97</v>
      </c>
    </row>
    <row r="77" spans="1:6" ht="63" x14ac:dyDescent="0.25">
      <c r="A77" s="15" t="s">
        <v>102</v>
      </c>
      <c r="B77" s="15" t="s">
        <v>1133</v>
      </c>
      <c r="C77" s="18" t="s">
        <v>47</v>
      </c>
      <c r="D77" s="15" t="s">
        <v>103</v>
      </c>
      <c r="E77" s="22" t="s">
        <v>11</v>
      </c>
      <c r="F77" s="27" t="s">
        <v>97</v>
      </c>
    </row>
    <row r="78" spans="1:6" ht="63" x14ac:dyDescent="0.25">
      <c r="A78" s="15" t="s">
        <v>104</v>
      </c>
      <c r="B78" s="15" t="s">
        <v>1134</v>
      </c>
      <c r="C78" s="18" t="s">
        <v>47</v>
      </c>
      <c r="D78" s="15" t="s">
        <v>105</v>
      </c>
      <c r="E78" s="22" t="s">
        <v>11</v>
      </c>
      <c r="F78" s="27" t="s">
        <v>97</v>
      </c>
    </row>
    <row r="79" spans="1:6" ht="47.25" x14ac:dyDescent="0.25">
      <c r="A79" s="15" t="s">
        <v>106</v>
      </c>
      <c r="B79" s="15" t="s">
        <v>1135</v>
      </c>
      <c r="C79" s="18" t="s">
        <v>47</v>
      </c>
      <c r="D79" s="15" t="s">
        <v>107</v>
      </c>
      <c r="E79" s="22" t="s">
        <v>93</v>
      </c>
      <c r="F79" s="28" t="s">
        <v>108</v>
      </c>
    </row>
    <row r="80" spans="1:6" ht="31.5" x14ac:dyDescent="0.25">
      <c r="A80" s="15" t="s">
        <v>280</v>
      </c>
      <c r="B80" s="15" t="s">
        <v>281</v>
      </c>
      <c r="C80" s="18" t="s">
        <v>282</v>
      </c>
      <c r="D80" s="15" t="s">
        <v>283</v>
      </c>
      <c r="E80" s="22" t="s">
        <v>284</v>
      </c>
      <c r="F80" s="28" t="s">
        <v>285</v>
      </c>
    </row>
    <row r="81" spans="1:6" ht="31.5" x14ac:dyDescent="0.25">
      <c r="A81" s="15" t="s">
        <v>286</v>
      </c>
      <c r="B81" s="15" t="s">
        <v>287</v>
      </c>
      <c r="C81" s="18" t="s">
        <v>282</v>
      </c>
      <c r="D81" s="15" t="s">
        <v>288</v>
      </c>
      <c r="E81" s="22" t="s">
        <v>284</v>
      </c>
      <c r="F81" s="28" t="s">
        <v>285</v>
      </c>
    </row>
    <row r="82" spans="1:6" ht="31.5" x14ac:dyDescent="0.25">
      <c r="A82" s="15" t="s">
        <v>289</v>
      </c>
      <c r="B82" s="15" t="s">
        <v>290</v>
      </c>
      <c r="C82" s="18" t="s">
        <v>282</v>
      </c>
      <c r="D82" s="15" t="s">
        <v>291</v>
      </c>
      <c r="E82" s="22" t="s">
        <v>284</v>
      </c>
      <c r="F82" s="28" t="s">
        <v>285</v>
      </c>
    </row>
    <row r="83" spans="1:6" ht="31.5" x14ac:dyDescent="0.25">
      <c r="A83" s="15" t="s">
        <v>173</v>
      </c>
      <c r="B83" s="15" t="s">
        <v>174</v>
      </c>
      <c r="C83" s="18" t="s">
        <v>175</v>
      </c>
      <c r="D83" s="15" t="s">
        <v>176</v>
      </c>
      <c r="E83" s="22" t="s">
        <v>177</v>
      </c>
      <c r="F83" s="28"/>
    </row>
    <row r="84" spans="1:6" x14ac:dyDescent="0.25">
      <c r="A84" s="15" t="s">
        <v>178</v>
      </c>
      <c r="B84" s="15" t="s">
        <v>179</v>
      </c>
      <c r="C84" s="18" t="s">
        <v>175</v>
      </c>
      <c r="D84" s="15" t="s">
        <v>180</v>
      </c>
      <c r="E84" s="22" t="s">
        <v>177</v>
      </c>
      <c r="F84" s="28"/>
    </row>
    <row r="85" spans="1:6" ht="31.5" x14ac:dyDescent="0.25">
      <c r="A85" s="15" t="s">
        <v>181</v>
      </c>
      <c r="B85" s="15" t="s">
        <v>182</v>
      </c>
      <c r="C85" s="18" t="s">
        <v>175</v>
      </c>
      <c r="D85" s="15" t="s">
        <v>183</v>
      </c>
      <c r="E85" s="22" t="s">
        <v>184</v>
      </c>
      <c r="F85" s="28" t="s">
        <v>185</v>
      </c>
    </row>
    <row r="86" spans="1:6" x14ac:dyDescent="0.25">
      <c r="A86" s="15" t="s">
        <v>186</v>
      </c>
      <c r="B86" s="15" t="s">
        <v>944</v>
      </c>
      <c r="C86" s="18" t="s">
        <v>175</v>
      </c>
      <c r="D86" s="15" t="s">
        <v>187</v>
      </c>
      <c r="E86" s="22" t="s">
        <v>112</v>
      </c>
      <c r="F86" s="28" t="s">
        <v>188</v>
      </c>
    </row>
    <row r="87" spans="1:6" ht="31.5" x14ac:dyDescent="0.25">
      <c r="A87" s="15" t="s">
        <v>189</v>
      </c>
      <c r="B87" s="15" t="s">
        <v>190</v>
      </c>
      <c r="C87" s="18" t="s">
        <v>175</v>
      </c>
      <c r="D87" s="15" t="s">
        <v>191</v>
      </c>
      <c r="E87" s="22" t="s">
        <v>112</v>
      </c>
      <c r="F87" s="28" t="s">
        <v>192</v>
      </c>
    </row>
    <row r="88" spans="1:6" ht="31.5" x14ac:dyDescent="0.25">
      <c r="A88" s="15" t="s">
        <v>193</v>
      </c>
      <c r="B88" s="15" t="s">
        <v>194</v>
      </c>
      <c r="C88" s="18" t="s">
        <v>175</v>
      </c>
      <c r="D88" s="15" t="s">
        <v>195</v>
      </c>
      <c r="E88" s="22" t="s">
        <v>112</v>
      </c>
      <c r="F88" s="28" t="s">
        <v>192</v>
      </c>
    </row>
    <row r="89" spans="1:6" ht="47.25" x14ac:dyDescent="0.25">
      <c r="A89" s="15" t="s">
        <v>196</v>
      </c>
      <c r="B89" s="15" t="s">
        <v>197</v>
      </c>
      <c r="C89" s="18" t="s">
        <v>175</v>
      </c>
      <c r="D89" s="15" t="s">
        <v>198</v>
      </c>
      <c r="E89" s="22" t="s">
        <v>199</v>
      </c>
      <c r="F89" s="28" t="s">
        <v>200</v>
      </c>
    </row>
    <row r="90" spans="1:6" x14ac:dyDescent="0.25">
      <c r="A90" s="15" t="s">
        <v>201</v>
      </c>
      <c r="B90" s="15" t="s">
        <v>202</v>
      </c>
      <c r="C90" s="18" t="s">
        <v>175</v>
      </c>
      <c r="D90" s="30" t="s">
        <v>950</v>
      </c>
      <c r="E90" s="22" t="s">
        <v>199</v>
      </c>
      <c r="F90" s="28"/>
    </row>
    <row r="91" spans="1:6" ht="31.5" x14ac:dyDescent="0.25">
      <c r="A91" s="15" t="s">
        <v>203</v>
      </c>
      <c r="B91" s="15" t="s">
        <v>204</v>
      </c>
      <c r="C91" s="18" t="s">
        <v>175</v>
      </c>
      <c r="D91" s="15" t="s">
        <v>205</v>
      </c>
      <c r="E91" s="22" t="s">
        <v>11</v>
      </c>
      <c r="F91" s="28" t="s">
        <v>206</v>
      </c>
    </row>
    <row r="92" spans="1:6" ht="31.5" x14ac:dyDescent="0.25">
      <c r="A92" s="15" t="s">
        <v>207</v>
      </c>
      <c r="B92" s="15" t="s">
        <v>208</v>
      </c>
      <c r="C92" s="18" t="s">
        <v>175</v>
      </c>
      <c r="D92" s="33" t="s">
        <v>209</v>
      </c>
      <c r="E92" s="22" t="s">
        <v>11</v>
      </c>
      <c r="F92" s="28" t="s">
        <v>206</v>
      </c>
    </row>
    <row r="93" spans="1:6" ht="31.5" x14ac:dyDescent="0.25">
      <c r="A93" s="15" t="s">
        <v>210</v>
      </c>
      <c r="B93" s="15" t="s">
        <v>211</v>
      </c>
      <c r="C93" s="18" t="s">
        <v>175</v>
      </c>
      <c r="D93" s="15" t="s">
        <v>212</v>
      </c>
      <c r="E93" s="22" t="s">
        <v>11</v>
      </c>
      <c r="F93" s="28" t="s">
        <v>206</v>
      </c>
    </row>
    <row r="94" spans="1:6" ht="31.5" x14ac:dyDescent="0.25">
      <c r="A94" s="15" t="s">
        <v>213</v>
      </c>
      <c r="B94" s="15" t="s">
        <v>214</v>
      </c>
      <c r="C94" s="18" t="s">
        <v>175</v>
      </c>
      <c r="D94" s="15" t="s">
        <v>215</v>
      </c>
      <c r="E94" s="22" t="s">
        <v>11</v>
      </c>
      <c r="F94" s="28" t="s">
        <v>206</v>
      </c>
    </row>
    <row r="95" spans="1:6" ht="31.5" x14ac:dyDescent="0.25">
      <c r="A95" s="15" t="s">
        <v>216</v>
      </c>
      <c r="B95" s="15" t="s">
        <v>217</v>
      </c>
      <c r="C95" s="18" t="s">
        <v>175</v>
      </c>
      <c r="D95" s="15" t="s">
        <v>218</v>
      </c>
      <c r="E95" s="22" t="s">
        <v>134</v>
      </c>
      <c r="F95" s="28" t="s">
        <v>206</v>
      </c>
    </row>
    <row r="96" spans="1:6" ht="31.5" x14ac:dyDescent="0.25">
      <c r="A96" s="15" t="s">
        <v>219</v>
      </c>
      <c r="B96" s="15" t="s">
        <v>220</v>
      </c>
      <c r="C96" s="18" t="s">
        <v>175</v>
      </c>
      <c r="D96" s="15" t="s">
        <v>221</v>
      </c>
      <c r="E96" s="22" t="s">
        <v>11</v>
      </c>
      <c r="F96" s="28" t="s">
        <v>206</v>
      </c>
    </row>
    <row r="97" spans="1:6" ht="31.5" x14ac:dyDescent="0.25">
      <c r="A97" s="15" t="s">
        <v>222</v>
      </c>
      <c r="B97" s="15" t="s">
        <v>223</v>
      </c>
      <c r="C97" s="18" t="s">
        <v>175</v>
      </c>
      <c r="D97" s="15" t="s">
        <v>224</v>
      </c>
      <c r="E97" s="22" t="s">
        <v>11</v>
      </c>
      <c r="F97" s="28" t="s">
        <v>206</v>
      </c>
    </row>
    <row r="98" spans="1:6" ht="31.5" x14ac:dyDescent="0.25">
      <c r="A98" s="15" t="s">
        <v>225</v>
      </c>
      <c r="B98" s="15" t="s">
        <v>226</v>
      </c>
      <c r="C98" s="18" t="s">
        <v>175</v>
      </c>
      <c r="D98" s="15" t="s">
        <v>227</v>
      </c>
      <c r="E98" s="22" t="s">
        <v>134</v>
      </c>
      <c r="F98" s="28" t="s">
        <v>206</v>
      </c>
    </row>
    <row r="99" spans="1:6" ht="31.5" x14ac:dyDescent="0.25">
      <c r="A99" s="15" t="s">
        <v>228</v>
      </c>
      <c r="B99" s="15" t="s">
        <v>229</v>
      </c>
      <c r="C99" s="18" t="s">
        <v>175</v>
      </c>
      <c r="D99" s="15" t="s">
        <v>230</v>
      </c>
      <c r="E99" s="22" t="s">
        <v>134</v>
      </c>
      <c r="F99" s="28" t="s">
        <v>206</v>
      </c>
    </row>
    <row r="100" spans="1:6" ht="31.5" x14ac:dyDescent="0.25">
      <c r="A100" s="15" t="s">
        <v>231</v>
      </c>
      <c r="B100" s="15" t="s">
        <v>232</v>
      </c>
      <c r="C100" s="18" t="s">
        <v>175</v>
      </c>
      <c r="D100" s="15" t="s">
        <v>233</v>
      </c>
      <c r="E100" s="22" t="s">
        <v>134</v>
      </c>
      <c r="F100" s="28" t="s">
        <v>206</v>
      </c>
    </row>
    <row r="101" spans="1:6" ht="31.5" x14ac:dyDescent="0.25">
      <c r="A101" s="15" t="s">
        <v>234</v>
      </c>
      <c r="B101" s="15" t="s">
        <v>235</v>
      </c>
      <c r="C101" s="18" t="s">
        <v>175</v>
      </c>
      <c r="D101" s="15" t="s">
        <v>236</v>
      </c>
      <c r="E101" s="22" t="s">
        <v>134</v>
      </c>
      <c r="F101" s="28" t="s">
        <v>206</v>
      </c>
    </row>
    <row r="102" spans="1:6" ht="31.5" x14ac:dyDescent="0.25">
      <c r="A102" s="15" t="s">
        <v>237</v>
      </c>
      <c r="B102" s="15" t="s">
        <v>238</v>
      </c>
      <c r="C102" s="18" t="s">
        <v>175</v>
      </c>
      <c r="D102" s="15" t="s">
        <v>239</v>
      </c>
      <c r="E102" s="22" t="s">
        <v>134</v>
      </c>
      <c r="F102" s="28" t="s">
        <v>206</v>
      </c>
    </row>
    <row r="103" spans="1:6" x14ac:dyDescent="0.25">
      <c r="A103" s="15" t="s">
        <v>240</v>
      </c>
      <c r="B103" s="15" t="s">
        <v>241</v>
      </c>
      <c r="C103" s="18" t="s">
        <v>175</v>
      </c>
      <c r="D103" s="15" t="s">
        <v>242</v>
      </c>
      <c r="E103" s="22" t="s">
        <v>199</v>
      </c>
      <c r="F103" s="28"/>
    </row>
    <row r="104" spans="1:6" x14ac:dyDescent="0.25">
      <c r="A104" s="15" t="s">
        <v>243</v>
      </c>
      <c r="B104" s="15" t="s">
        <v>244</v>
      </c>
      <c r="C104" s="18" t="s">
        <v>175</v>
      </c>
      <c r="D104" s="15" t="s">
        <v>242</v>
      </c>
      <c r="E104" s="22" t="s">
        <v>199</v>
      </c>
      <c r="F104" s="28"/>
    </row>
    <row r="105" spans="1:6" x14ac:dyDescent="0.25">
      <c r="A105" s="15" t="s">
        <v>245</v>
      </c>
      <c r="B105" s="15" t="s">
        <v>246</v>
      </c>
      <c r="C105" s="18" t="s">
        <v>175</v>
      </c>
      <c r="D105" s="15" t="s">
        <v>242</v>
      </c>
      <c r="E105" s="22" t="s">
        <v>199</v>
      </c>
      <c r="F105" s="28"/>
    </row>
    <row r="106" spans="1:6" x14ac:dyDescent="0.25">
      <c r="A106" s="15" t="s">
        <v>247</v>
      </c>
      <c r="B106" s="15" t="s">
        <v>248</v>
      </c>
      <c r="C106" s="18" t="s">
        <v>175</v>
      </c>
      <c r="D106" s="15" t="s">
        <v>242</v>
      </c>
      <c r="E106" s="22" t="s">
        <v>199</v>
      </c>
      <c r="F106" s="28"/>
    </row>
    <row r="107" spans="1:6" ht="31.5" x14ac:dyDescent="0.25">
      <c r="A107" s="15" t="s">
        <v>249</v>
      </c>
      <c r="B107" s="20" t="s">
        <v>1033</v>
      </c>
      <c r="C107" s="18" t="s">
        <v>175</v>
      </c>
      <c r="D107" s="15" t="s">
        <v>250</v>
      </c>
      <c r="E107" s="22" t="s">
        <v>199</v>
      </c>
      <c r="F107" s="28" t="s">
        <v>251</v>
      </c>
    </row>
    <row r="108" spans="1:6" ht="31.5" x14ac:dyDescent="0.25">
      <c r="A108" s="15" t="s">
        <v>252</v>
      </c>
      <c r="B108" s="15" t="s">
        <v>253</v>
      </c>
      <c r="C108" s="18" t="s">
        <v>175</v>
      </c>
      <c r="D108" s="15" t="s">
        <v>254</v>
      </c>
      <c r="E108" s="22" t="s">
        <v>11</v>
      </c>
      <c r="F108" s="27" t="s">
        <v>255</v>
      </c>
    </row>
    <row r="109" spans="1:6" ht="47.25" x14ac:dyDescent="0.25">
      <c r="A109" s="15" t="s">
        <v>256</v>
      </c>
      <c r="B109" s="15" t="s">
        <v>257</v>
      </c>
      <c r="C109" s="21" t="s">
        <v>175</v>
      </c>
      <c r="D109" s="15" t="s">
        <v>258</v>
      </c>
      <c r="E109" s="22" t="s">
        <v>11</v>
      </c>
      <c r="F109" s="27" t="s">
        <v>259</v>
      </c>
    </row>
    <row r="110" spans="1:6" x14ac:dyDescent="0.25">
      <c r="A110" s="15" t="s">
        <v>260</v>
      </c>
      <c r="B110" s="15" t="s">
        <v>261</v>
      </c>
      <c r="C110" s="21" t="s">
        <v>175</v>
      </c>
      <c r="D110" s="30" t="s">
        <v>951</v>
      </c>
      <c r="E110" s="22" t="s">
        <v>199</v>
      </c>
      <c r="F110" s="28"/>
    </row>
    <row r="111" spans="1:6" x14ac:dyDescent="0.25">
      <c r="A111" s="15" t="s">
        <v>262</v>
      </c>
      <c r="B111" s="15" t="s">
        <v>263</v>
      </c>
      <c r="C111" s="21" t="s">
        <v>175</v>
      </c>
      <c r="D111" s="15" t="s">
        <v>264</v>
      </c>
      <c r="E111" s="22" t="s">
        <v>184</v>
      </c>
      <c r="F111" s="28"/>
    </row>
    <row r="112" spans="1:6" x14ac:dyDescent="0.25">
      <c r="A112" s="15" t="s">
        <v>265</v>
      </c>
      <c r="B112" s="15" t="s">
        <v>266</v>
      </c>
      <c r="C112" s="21" t="s">
        <v>175</v>
      </c>
      <c r="D112" s="34" t="s">
        <v>952</v>
      </c>
      <c r="E112" s="22"/>
      <c r="F112" s="28"/>
    </row>
    <row r="113" spans="1:6" x14ac:dyDescent="0.25">
      <c r="A113" s="15" t="s">
        <v>109</v>
      </c>
      <c r="B113" s="15" t="s">
        <v>1034</v>
      </c>
      <c r="C113" s="21" t="s">
        <v>110</v>
      </c>
      <c r="D113" s="15" t="s">
        <v>111</v>
      </c>
      <c r="E113" s="22" t="s">
        <v>112</v>
      </c>
      <c r="F113" s="28" t="s">
        <v>113</v>
      </c>
    </row>
    <row r="114" spans="1:6" ht="47.25" x14ac:dyDescent="0.25">
      <c r="A114" s="15" t="s">
        <v>114</v>
      </c>
      <c r="B114" s="15" t="s">
        <v>1039</v>
      </c>
      <c r="C114" s="21" t="s">
        <v>110</v>
      </c>
      <c r="D114" s="33" t="s">
        <v>115</v>
      </c>
      <c r="E114" s="22" t="s">
        <v>11</v>
      </c>
      <c r="F114" s="27" t="s">
        <v>116</v>
      </c>
    </row>
    <row r="115" spans="1:6" ht="31.5" x14ac:dyDescent="0.25">
      <c r="A115" s="15" t="s">
        <v>117</v>
      </c>
      <c r="B115" s="15" t="s">
        <v>118</v>
      </c>
      <c r="C115" s="21" t="s">
        <v>110</v>
      </c>
      <c r="D115" s="15">
        <v>77701</v>
      </c>
      <c r="E115" s="22" t="s">
        <v>93</v>
      </c>
      <c r="F115" s="28" t="s">
        <v>119</v>
      </c>
    </row>
    <row r="116" spans="1:6" ht="31.5" x14ac:dyDescent="0.25">
      <c r="A116" s="15" t="s">
        <v>120</v>
      </c>
      <c r="B116" s="15" t="s">
        <v>121</v>
      </c>
      <c r="C116" s="21" t="s">
        <v>110</v>
      </c>
      <c r="D116" s="15">
        <v>77702</v>
      </c>
      <c r="E116" s="22" t="s">
        <v>93</v>
      </c>
      <c r="F116" s="28" t="s">
        <v>119</v>
      </c>
    </row>
    <row r="117" spans="1:6" ht="31.5" x14ac:dyDescent="0.25">
      <c r="A117" s="15" t="s">
        <v>122</v>
      </c>
      <c r="B117" s="15" t="s">
        <v>123</v>
      </c>
      <c r="C117" s="21" t="s">
        <v>110</v>
      </c>
      <c r="D117" s="15" t="s">
        <v>124</v>
      </c>
      <c r="E117" s="22" t="s">
        <v>112</v>
      </c>
      <c r="F117" s="28" t="s">
        <v>125</v>
      </c>
    </row>
    <row r="118" spans="1:6" ht="47.25" x14ac:dyDescent="0.25">
      <c r="A118" s="15" t="s">
        <v>126</v>
      </c>
      <c r="B118" s="15" t="s">
        <v>127</v>
      </c>
      <c r="C118" s="21" t="s">
        <v>110</v>
      </c>
      <c r="D118" s="15" t="s">
        <v>128</v>
      </c>
      <c r="E118" s="22" t="s">
        <v>11</v>
      </c>
      <c r="F118" s="27" t="s">
        <v>129</v>
      </c>
    </row>
    <row r="119" spans="1:6" x14ac:dyDescent="0.25">
      <c r="A119" s="15" t="s">
        <v>130</v>
      </c>
      <c r="B119" s="22" t="s">
        <v>131</v>
      </c>
      <c r="C119" s="21" t="s">
        <v>110</v>
      </c>
      <c r="D119" s="30" t="s">
        <v>953</v>
      </c>
      <c r="E119" s="22" t="s">
        <v>11</v>
      </c>
      <c r="F119" s="22"/>
    </row>
    <row r="120" spans="1:6" ht="31.5" x14ac:dyDescent="0.25">
      <c r="A120" s="15" t="s">
        <v>132</v>
      </c>
      <c r="B120" s="15" t="s">
        <v>1038</v>
      </c>
      <c r="C120" s="21" t="s">
        <v>110</v>
      </c>
      <c r="D120" s="30" t="s">
        <v>133</v>
      </c>
      <c r="E120" s="22" t="s">
        <v>134</v>
      </c>
      <c r="F120" s="28"/>
    </row>
    <row r="121" spans="1:6" ht="47.25" x14ac:dyDescent="0.25">
      <c r="A121" s="15" t="s">
        <v>135</v>
      </c>
      <c r="B121" s="15" t="s">
        <v>136</v>
      </c>
      <c r="C121" s="18" t="s">
        <v>110</v>
      </c>
      <c r="D121" s="33" t="s">
        <v>137</v>
      </c>
      <c r="E121" s="22" t="s">
        <v>11</v>
      </c>
      <c r="F121" s="27" t="s">
        <v>138</v>
      </c>
    </row>
    <row r="122" spans="1:6" x14ac:dyDescent="0.25">
      <c r="A122" s="15" t="s">
        <v>139</v>
      </c>
      <c r="B122" s="15" t="s">
        <v>140</v>
      </c>
      <c r="C122" s="18" t="s">
        <v>110</v>
      </c>
      <c r="D122" s="33" t="s">
        <v>141</v>
      </c>
      <c r="E122" s="22" t="s">
        <v>112</v>
      </c>
      <c r="F122" s="28" t="s">
        <v>142</v>
      </c>
    </row>
    <row r="123" spans="1:6" ht="47.25" x14ac:dyDescent="0.25">
      <c r="A123" s="15" t="s">
        <v>143</v>
      </c>
      <c r="B123" s="15" t="s">
        <v>1030</v>
      </c>
      <c r="C123" s="18" t="s">
        <v>110</v>
      </c>
      <c r="D123" s="15" t="s">
        <v>144</v>
      </c>
      <c r="E123" s="22" t="s">
        <v>93</v>
      </c>
      <c r="F123" s="28" t="s">
        <v>145</v>
      </c>
    </row>
    <row r="124" spans="1:6" x14ac:dyDescent="0.25">
      <c r="A124" s="15" t="s">
        <v>146</v>
      </c>
      <c r="B124" s="15" t="s">
        <v>980</v>
      </c>
      <c r="C124" s="18" t="s">
        <v>110</v>
      </c>
      <c r="D124" s="15" t="s">
        <v>147</v>
      </c>
      <c r="E124" s="22" t="s">
        <v>93</v>
      </c>
      <c r="F124" s="22"/>
    </row>
    <row r="125" spans="1:6" ht="47.25" x14ac:dyDescent="0.25">
      <c r="A125" s="15" t="s">
        <v>148</v>
      </c>
      <c r="B125" s="15" t="s">
        <v>149</v>
      </c>
      <c r="C125" s="18" t="s">
        <v>110</v>
      </c>
      <c r="D125" s="15" t="s">
        <v>150</v>
      </c>
      <c r="E125" s="22" t="s">
        <v>11</v>
      </c>
      <c r="F125" s="27" t="s">
        <v>151</v>
      </c>
    </row>
    <row r="126" spans="1:6" ht="31.5" x14ac:dyDescent="0.25">
      <c r="A126" s="15" t="s">
        <v>152</v>
      </c>
      <c r="B126" s="15" t="s">
        <v>153</v>
      </c>
      <c r="C126" s="18" t="s">
        <v>110</v>
      </c>
      <c r="D126" s="15" t="s">
        <v>154</v>
      </c>
      <c r="E126" s="22" t="s">
        <v>93</v>
      </c>
      <c r="F126" s="28" t="s">
        <v>155</v>
      </c>
    </row>
    <row r="127" spans="1:6" x14ac:dyDescent="0.25">
      <c r="A127" s="15" t="s">
        <v>156</v>
      </c>
      <c r="B127" s="15" t="s">
        <v>157</v>
      </c>
      <c r="C127" s="18" t="s">
        <v>110</v>
      </c>
      <c r="D127" s="15" t="s">
        <v>158</v>
      </c>
      <c r="E127" s="22" t="s">
        <v>159</v>
      </c>
      <c r="F127" s="22"/>
    </row>
    <row r="128" spans="1:6" ht="63" x14ac:dyDescent="0.25">
      <c r="A128" s="15" t="s">
        <v>160</v>
      </c>
      <c r="B128" s="15" t="s">
        <v>161</v>
      </c>
      <c r="C128" s="18" t="s">
        <v>110</v>
      </c>
      <c r="D128" s="15">
        <v>15870</v>
      </c>
      <c r="E128" s="22" t="s">
        <v>11</v>
      </c>
      <c r="F128" s="27" t="s">
        <v>162</v>
      </c>
    </row>
    <row r="129" spans="1:6" ht="63" x14ac:dyDescent="0.25">
      <c r="A129" s="15" t="s">
        <v>163</v>
      </c>
      <c r="B129" s="15" t="s">
        <v>164</v>
      </c>
      <c r="C129" s="18" t="s">
        <v>110</v>
      </c>
      <c r="D129" s="15" t="s">
        <v>165</v>
      </c>
      <c r="E129" s="22" t="s">
        <v>11</v>
      </c>
      <c r="F129" s="28" t="s">
        <v>166</v>
      </c>
    </row>
    <row r="130" spans="1:6" ht="47.25" x14ac:dyDescent="0.25">
      <c r="A130" s="15" t="s">
        <v>167</v>
      </c>
      <c r="B130" s="15" t="s">
        <v>981</v>
      </c>
      <c r="C130" s="18" t="s">
        <v>110</v>
      </c>
      <c r="D130" s="15">
        <v>14700</v>
      </c>
      <c r="E130" s="22" t="s">
        <v>11</v>
      </c>
      <c r="F130" s="28" t="s">
        <v>168</v>
      </c>
    </row>
    <row r="131" spans="1:6" ht="47.25" x14ac:dyDescent="0.25">
      <c r="A131" s="15" t="s">
        <v>7</v>
      </c>
      <c r="B131" s="15" t="s">
        <v>8</v>
      </c>
      <c r="C131" s="18" t="s">
        <v>9</v>
      </c>
      <c r="D131" s="15" t="s">
        <v>10</v>
      </c>
      <c r="E131" s="22" t="s">
        <v>11</v>
      </c>
      <c r="F131" s="28" t="s">
        <v>12</v>
      </c>
    </row>
    <row r="132" spans="1:6" ht="47.25" x14ac:dyDescent="0.25">
      <c r="A132" s="15" t="s">
        <v>13</v>
      </c>
      <c r="B132" s="15" t="s">
        <v>14</v>
      </c>
      <c r="C132" s="18" t="s">
        <v>9</v>
      </c>
      <c r="D132" s="15" t="s">
        <v>15</v>
      </c>
      <c r="E132" s="22" t="s">
        <v>11</v>
      </c>
      <c r="F132" s="27" t="s">
        <v>16</v>
      </c>
    </row>
    <row r="133" spans="1:6" ht="47.25" x14ac:dyDescent="0.25">
      <c r="A133" s="15" t="s">
        <v>17</v>
      </c>
      <c r="B133" s="15" t="s">
        <v>18</v>
      </c>
      <c r="C133" s="18" t="s">
        <v>9</v>
      </c>
      <c r="D133" s="15" t="s">
        <v>19</v>
      </c>
      <c r="E133" s="22" t="s">
        <v>11</v>
      </c>
      <c r="F133" s="27" t="s">
        <v>20</v>
      </c>
    </row>
    <row r="134" spans="1:6" ht="31.5" x14ac:dyDescent="0.25">
      <c r="A134" s="15" t="s">
        <v>21</v>
      </c>
      <c r="B134" s="15" t="s">
        <v>22</v>
      </c>
      <c r="C134" s="18" t="s">
        <v>9</v>
      </c>
      <c r="D134" s="15" t="s">
        <v>23</v>
      </c>
      <c r="E134" s="22" t="s">
        <v>11</v>
      </c>
      <c r="F134" s="27" t="s">
        <v>24</v>
      </c>
    </row>
    <row r="135" spans="1:6" ht="31.5" x14ac:dyDescent="0.25">
      <c r="A135" s="15" t="s">
        <v>25</v>
      </c>
      <c r="B135" s="15" t="s">
        <v>26</v>
      </c>
      <c r="C135" s="18" t="s">
        <v>9</v>
      </c>
      <c r="D135" s="15" t="s">
        <v>27</v>
      </c>
      <c r="E135" s="22" t="s">
        <v>11</v>
      </c>
      <c r="F135" s="27" t="s">
        <v>28</v>
      </c>
    </row>
    <row r="136" spans="1:6" ht="47.25" x14ac:dyDescent="0.25">
      <c r="A136" s="15" t="s">
        <v>29</v>
      </c>
      <c r="B136" s="15" t="s">
        <v>30</v>
      </c>
      <c r="C136" s="18" t="s">
        <v>9</v>
      </c>
      <c r="D136" s="15" t="s">
        <v>31</v>
      </c>
      <c r="E136" s="22" t="s">
        <v>11</v>
      </c>
      <c r="F136" s="27" t="s">
        <v>32</v>
      </c>
    </row>
    <row r="137" spans="1:6" ht="31.5" x14ac:dyDescent="0.25">
      <c r="A137" s="15" t="s">
        <v>33</v>
      </c>
      <c r="B137" s="15" t="s">
        <v>34</v>
      </c>
      <c r="C137" s="18" t="s">
        <v>9</v>
      </c>
      <c r="D137" s="15" t="s">
        <v>35</v>
      </c>
      <c r="E137" s="22" t="s">
        <v>11</v>
      </c>
      <c r="F137" s="27" t="s">
        <v>36</v>
      </c>
    </row>
    <row r="138" spans="1:6" ht="47.25" x14ac:dyDescent="0.25">
      <c r="A138" s="15" t="s">
        <v>320</v>
      </c>
      <c r="B138" s="15" t="s">
        <v>321</v>
      </c>
      <c r="C138" s="18" t="s">
        <v>322</v>
      </c>
      <c r="D138" s="15" t="s">
        <v>323</v>
      </c>
      <c r="E138" s="22" t="s">
        <v>11</v>
      </c>
      <c r="F138" s="27" t="s">
        <v>324</v>
      </c>
    </row>
    <row r="139" spans="1:6" ht="31.5" x14ac:dyDescent="0.25">
      <c r="A139" s="15" t="s">
        <v>325</v>
      </c>
      <c r="B139" s="15" t="s">
        <v>326</v>
      </c>
      <c r="C139" s="18" t="s">
        <v>322</v>
      </c>
      <c r="D139" s="15" t="s">
        <v>327</v>
      </c>
      <c r="E139" s="22" t="s">
        <v>328</v>
      </c>
      <c r="F139" s="27" t="s">
        <v>329</v>
      </c>
    </row>
    <row r="140" spans="1:6" ht="47.25" x14ac:dyDescent="0.25">
      <c r="A140" s="15" t="s">
        <v>330</v>
      </c>
      <c r="B140" s="15" t="s">
        <v>331</v>
      </c>
      <c r="C140" s="18" t="s">
        <v>322</v>
      </c>
      <c r="D140" s="15" t="s">
        <v>332</v>
      </c>
      <c r="E140" s="22" t="s">
        <v>333</v>
      </c>
      <c r="F140" s="27" t="s">
        <v>334</v>
      </c>
    </row>
    <row r="141" spans="1:6" ht="47.25" x14ac:dyDescent="0.25">
      <c r="A141" s="15" t="s">
        <v>335</v>
      </c>
      <c r="B141" s="15" t="s">
        <v>336</v>
      </c>
      <c r="C141" s="18" t="s">
        <v>322</v>
      </c>
      <c r="D141" s="15" t="s">
        <v>337</v>
      </c>
      <c r="E141" s="22" t="s">
        <v>11</v>
      </c>
      <c r="F141" s="27" t="s">
        <v>334</v>
      </c>
    </row>
    <row r="142" spans="1:6" ht="47.25" x14ac:dyDescent="0.25">
      <c r="A142" s="15" t="s">
        <v>338</v>
      </c>
      <c r="B142" s="15" t="s">
        <v>946</v>
      </c>
      <c r="C142" s="18" t="s">
        <v>322</v>
      </c>
      <c r="D142" s="15" t="s">
        <v>339</v>
      </c>
      <c r="E142" s="22" t="s">
        <v>11</v>
      </c>
      <c r="F142" s="27" t="s">
        <v>340</v>
      </c>
    </row>
    <row r="143" spans="1:6" ht="47.25" x14ac:dyDescent="0.25">
      <c r="A143" s="15" t="s">
        <v>341</v>
      </c>
      <c r="B143" s="15" t="s">
        <v>947</v>
      </c>
      <c r="C143" s="18" t="s">
        <v>322</v>
      </c>
      <c r="D143" s="15" t="s">
        <v>342</v>
      </c>
      <c r="E143" s="22" t="s">
        <v>11</v>
      </c>
      <c r="F143" s="27" t="s">
        <v>343</v>
      </c>
    </row>
    <row r="144" spans="1:6" ht="31.5" x14ac:dyDescent="0.25">
      <c r="A144" s="15" t="s">
        <v>344</v>
      </c>
      <c r="B144" s="15" t="s">
        <v>345</v>
      </c>
      <c r="C144" s="18" t="s">
        <v>322</v>
      </c>
      <c r="D144" s="15" t="s">
        <v>346</v>
      </c>
      <c r="E144" s="22" t="s">
        <v>11</v>
      </c>
      <c r="F144" s="27" t="s">
        <v>347</v>
      </c>
    </row>
    <row r="145" spans="1:6" ht="47.25" x14ac:dyDescent="0.25">
      <c r="A145" s="15" t="s">
        <v>348</v>
      </c>
      <c r="B145" s="15" t="s">
        <v>349</v>
      </c>
      <c r="C145" s="18" t="s">
        <v>322</v>
      </c>
      <c r="D145" s="15" t="s">
        <v>350</v>
      </c>
      <c r="E145" s="22" t="s">
        <v>11</v>
      </c>
      <c r="F145" s="27" t="s">
        <v>351</v>
      </c>
    </row>
    <row r="146" spans="1:6" ht="31.5" x14ac:dyDescent="0.25">
      <c r="A146" s="15" t="s">
        <v>352</v>
      </c>
      <c r="B146" s="15" t="s">
        <v>353</v>
      </c>
      <c r="C146" s="18" t="s">
        <v>322</v>
      </c>
      <c r="D146" s="15" t="s">
        <v>354</v>
      </c>
      <c r="E146" s="22" t="s">
        <v>11</v>
      </c>
      <c r="F146" s="27" t="s">
        <v>355</v>
      </c>
    </row>
    <row r="147" spans="1:6" ht="31.5" x14ac:dyDescent="0.25">
      <c r="A147" s="15" t="s">
        <v>356</v>
      </c>
      <c r="B147" s="15" t="s">
        <v>357</v>
      </c>
      <c r="C147" s="18" t="s">
        <v>322</v>
      </c>
      <c r="D147" s="15" t="s">
        <v>358</v>
      </c>
      <c r="E147" s="22" t="s">
        <v>11</v>
      </c>
      <c r="F147" s="27" t="s">
        <v>359</v>
      </c>
    </row>
    <row r="148" spans="1:6" ht="47.25" x14ac:dyDescent="0.25">
      <c r="A148" s="15" t="s">
        <v>360</v>
      </c>
      <c r="B148" s="15" t="s">
        <v>361</v>
      </c>
      <c r="C148" s="18" t="s">
        <v>322</v>
      </c>
      <c r="D148" s="15" t="s">
        <v>362</v>
      </c>
      <c r="E148" s="22" t="s">
        <v>11</v>
      </c>
      <c r="F148" s="27" t="s">
        <v>363</v>
      </c>
    </row>
    <row r="149" spans="1:6" ht="47.25" x14ac:dyDescent="0.25">
      <c r="A149" s="15" t="s">
        <v>364</v>
      </c>
      <c r="B149" s="15" t="s">
        <v>365</v>
      </c>
      <c r="C149" s="18" t="s">
        <v>322</v>
      </c>
      <c r="D149" s="15" t="s">
        <v>366</v>
      </c>
      <c r="E149" s="22" t="s">
        <v>11</v>
      </c>
      <c r="F149" s="27" t="s">
        <v>367</v>
      </c>
    </row>
    <row r="150" spans="1:6" ht="63" x14ac:dyDescent="0.25">
      <c r="A150" s="15" t="s">
        <v>370</v>
      </c>
      <c r="B150" s="15" t="s">
        <v>371</v>
      </c>
      <c r="C150" s="18" t="s">
        <v>372</v>
      </c>
      <c r="D150" s="15" t="s">
        <v>373</v>
      </c>
      <c r="E150" s="22" t="s">
        <v>374</v>
      </c>
      <c r="F150" s="28" t="s">
        <v>375</v>
      </c>
    </row>
    <row r="151" spans="1:6" ht="47.25" x14ac:dyDescent="0.25">
      <c r="A151" s="15" t="s">
        <v>376</v>
      </c>
      <c r="B151" s="15" t="s">
        <v>377</v>
      </c>
      <c r="C151" s="18" t="s">
        <v>372</v>
      </c>
      <c r="D151" s="15" t="s">
        <v>378</v>
      </c>
      <c r="E151" s="22" t="s">
        <v>374</v>
      </c>
      <c r="F151" s="28" t="s">
        <v>379</v>
      </c>
    </row>
    <row r="152" spans="1:6" ht="31.5" x14ac:dyDescent="0.25">
      <c r="A152" s="15" t="s">
        <v>509</v>
      </c>
      <c r="B152" s="20" t="s">
        <v>510</v>
      </c>
      <c r="C152" s="18" t="s">
        <v>511</v>
      </c>
      <c r="D152" s="34" t="s">
        <v>954</v>
      </c>
      <c r="E152" s="22" t="s">
        <v>374</v>
      </c>
      <c r="F152" s="22"/>
    </row>
    <row r="153" spans="1:6" ht="31.5" x14ac:dyDescent="0.25">
      <c r="A153" s="15" t="s">
        <v>512</v>
      </c>
      <c r="B153" s="20" t="s">
        <v>513</v>
      </c>
      <c r="C153" s="18" t="s">
        <v>511</v>
      </c>
      <c r="D153" s="34" t="s">
        <v>955</v>
      </c>
      <c r="E153" s="22" t="s">
        <v>374</v>
      </c>
      <c r="F153" s="22"/>
    </row>
    <row r="154" spans="1:6" ht="31.5" x14ac:dyDescent="0.25">
      <c r="A154" s="15" t="s">
        <v>380</v>
      </c>
      <c r="B154" s="15" t="s">
        <v>381</v>
      </c>
      <c r="C154" s="18" t="s">
        <v>372</v>
      </c>
      <c r="D154" s="15" t="s">
        <v>382</v>
      </c>
      <c r="E154" s="22" t="s">
        <v>383</v>
      </c>
      <c r="F154" s="28" t="s">
        <v>384</v>
      </c>
    </row>
    <row r="155" spans="1:6" x14ac:dyDescent="0.25">
      <c r="A155" s="15" t="s">
        <v>514</v>
      </c>
      <c r="B155" s="15" t="s">
        <v>515</v>
      </c>
      <c r="C155" s="18" t="s">
        <v>511</v>
      </c>
      <c r="D155" s="15"/>
      <c r="E155" s="22"/>
      <c r="F155" s="22"/>
    </row>
    <row r="156" spans="1:6" x14ac:dyDescent="0.25">
      <c r="A156" s="15" t="s">
        <v>516</v>
      </c>
      <c r="B156" s="15" t="s">
        <v>517</v>
      </c>
      <c r="C156" s="18" t="s">
        <v>511</v>
      </c>
      <c r="D156" s="15"/>
      <c r="E156" s="22"/>
      <c r="F156" s="22"/>
    </row>
    <row r="157" spans="1:6" ht="47.25" x14ac:dyDescent="0.25">
      <c r="A157" s="15" t="s">
        <v>385</v>
      </c>
      <c r="B157" s="15" t="s">
        <v>386</v>
      </c>
      <c r="C157" s="18" t="s">
        <v>372</v>
      </c>
      <c r="D157" s="15" t="s">
        <v>387</v>
      </c>
      <c r="E157" s="22" t="s">
        <v>11</v>
      </c>
      <c r="F157" s="27" t="s">
        <v>388</v>
      </c>
    </row>
    <row r="158" spans="1:6" x14ac:dyDescent="0.25">
      <c r="A158" s="15" t="s">
        <v>518</v>
      </c>
      <c r="B158" s="15" t="s">
        <v>519</v>
      </c>
      <c r="C158" s="18" t="s">
        <v>511</v>
      </c>
      <c r="D158" s="15"/>
      <c r="E158" s="22"/>
      <c r="F158" s="22"/>
    </row>
    <row r="159" spans="1:6" x14ac:dyDescent="0.25">
      <c r="A159" s="15" t="s">
        <v>520</v>
      </c>
      <c r="B159" s="15" t="s">
        <v>521</v>
      </c>
      <c r="C159" s="18" t="s">
        <v>511</v>
      </c>
      <c r="D159" s="15"/>
      <c r="E159" s="22"/>
      <c r="F159" s="22"/>
    </row>
    <row r="160" spans="1:6" ht="31.5" x14ac:dyDescent="0.25">
      <c r="A160" s="15" t="s">
        <v>389</v>
      </c>
      <c r="B160" s="15" t="s">
        <v>390</v>
      </c>
      <c r="C160" s="18" t="s">
        <v>372</v>
      </c>
      <c r="D160" s="34" t="s">
        <v>956</v>
      </c>
      <c r="E160" s="16" t="s">
        <v>566</v>
      </c>
      <c r="F160" s="22"/>
    </row>
    <row r="161" spans="1:6" x14ac:dyDescent="0.25">
      <c r="A161" s="15" t="s">
        <v>391</v>
      </c>
      <c r="B161" s="22" t="s">
        <v>392</v>
      </c>
      <c r="C161" s="23" t="s">
        <v>372</v>
      </c>
      <c r="D161" s="15"/>
      <c r="E161" s="22"/>
      <c r="F161" s="22"/>
    </row>
    <row r="162" spans="1:6" ht="31.5" x14ac:dyDescent="0.25">
      <c r="A162" s="15" t="s">
        <v>522</v>
      </c>
      <c r="B162" s="20" t="s">
        <v>523</v>
      </c>
      <c r="C162" s="18" t="s">
        <v>511</v>
      </c>
      <c r="D162" s="15" t="s">
        <v>524</v>
      </c>
      <c r="E162" s="16" t="s">
        <v>566</v>
      </c>
      <c r="F162" s="22"/>
    </row>
    <row r="163" spans="1:6" x14ac:dyDescent="0.25">
      <c r="A163" s="15" t="s">
        <v>525</v>
      </c>
      <c r="B163" s="15" t="s">
        <v>526</v>
      </c>
      <c r="C163" s="18" t="s">
        <v>511</v>
      </c>
      <c r="D163" s="15">
        <v>22330</v>
      </c>
      <c r="E163" s="22" t="s">
        <v>11</v>
      </c>
      <c r="F163" s="22"/>
    </row>
    <row r="164" spans="1:6" ht="31.5" x14ac:dyDescent="0.25">
      <c r="A164" s="15" t="s">
        <v>393</v>
      </c>
      <c r="B164" s="24" t="s">
        <v>394</v>
      </c>
      <c r="C164" s="23" t="s">
        <v>372</v>
      </c>
      <c r="D164" s="34" t="s">
        <v>957</v>
      </c>
      <c r="E164" s="16" t="s">
        <v>566</v>
      </c>
      <c r="F164" s="22"/>
    </row>
    <row r="165" spans="1:6" x14ac:dyDescent="0.25">
      <c r="A165" s="15" t="s">
        <v>395</v>
      </c>
      <c r="B165" s="24" t="s">
        <v>396</v>
      </c>
      <c r="C165" s="23" t="s">
        <v>372</v>
      </c>
      <c r="D165" s="34">
        <v>18600</v>
      </c>
      <c r="E165" s="22" t="s">
        <v>11</v>
      </c>
      <c r="F165" s="22"/>
    </row>
    <row r="166" spans="1:6" x14ac:dyDescent="0.25">
      <c r="A166" s="15" t="s">
        <v>397</v>
      </c>
      <c r="B166" s="15" t="s">
        <v>948</v>
      </c>
      <c r="C166" s="23" t="s">
        <v>372</v>
      </c>
      <c r="D166" s="34" t="s">
        <v>958</v>
      </c>
      <c r="E166" s="22" t="s">
        <v>11</v>
      </c>
      <c r="F166" s="22"/>
    </row>
    <row r="167" spans="1:6" x14ac:dyDescent="0.25">
      <c r="A167" s="15" t="s">
        <v>460</v>
      </c>
      <c r="B167" s="15" t="s">
        <v>461</v>
      </c>
      <c r="C167" s="18" t="s">
        <v>439</v>
      </c>
      <c r="D167" s="34" t="s">
        <v>959</v>
      </c>
      <c r="E167" s="22"/>
      <c r="F167" s="22"/>
    </row>
    <row r="168" spans="1:6" x14ac:dyDescent="0.25">
      <c r="A168" s="15" t="s">
        <v>462</v>
      </c>
      <c r="B168" s="20" t="s">
        <v>463</v>
      </c>
      <c r="C168" s="18" t="s">
        <v>439</v>
      </c>
      <c r="D168" s="34" t="s">
        <v>960</v>
      </c>
      <c r="E168" s="16" t="s">
        <v>448</v>
      </c>
      <c r="F168" s="22"/>
    </row>
    <row r="169" spans="1:6" x14ac:dyDescent="0.25">
      <c r="A169" s="15" t="s">
        <v>464</v>
      </c>
      <c r="B169" s="20" t="s">
        <v>465</v>
      </c>
      <c r="C169" s="18" t="s">
        <v>439</v>
      </c>
      <c r="D169" s="34" t="s">
        <v>960</v>
      </c>
      <c r="E169" s="16" t="s">
        <v>448</v>
      </c>
      <c r="F169" s="22"/>
    </row>
    <row r="170" spans="1:6" x14ac:dyDescent="0.25">
      <c r="A170" s="15" t="s">
        <v>267</v>
      </c>
      <c r="B170" s="20" t="s">
        <v>268</v>
      </c>
      <c r="C170" s="18" t="s">
        <v>175</v>
      </c>
      <c r="D170" s="34" t="s">
        <v>606</v>
      </c>
      <c r="E170" s="16" t="s">
        <v>112</v>
      </c>
      <c r="F170" s="22"/>
    </row>
    <row r="171" spans="1:6" x14ac:dyDescent="0.25">
      <c r="A171" s="15" t="s">
        <v>169</v>
      </c>
      <c r="B171" s="20" t="s">
        <v>1035</v>
      </c>
      <c r="C171" s="18" t="s">
        <v>110</v>
      </c>
      <c r="D171" s="15" t="s">
        <v>170</v>
      </c>
      <c r="E171" s="22" t="s">
        <v>11</v>
      </c>
      <c r="F171" s="22"/>
    </row>
    <row r="172" spans="1:6" x14ac:dyDescent="0.25">
      <c r="A172" s="15" t="s">
        <v>171</v>
      </c>
      <c r="B172" s="20" t="s">
        <v>1036</v>
      </c>
      <c r="C172" s="18" t="s">
        <v>110</v>
      </c>
      <c r="D172" s="15" t="s">
        <v>172</v>
      </c>
      <c r="E172" s="22" t="s">
        <v>11</v>
      </c>
      <c r="F172" s="22"/>
    </row>
    <row r="173" spans="1:6" x14ac:dyDescent="0.25">
      <c r="A173" s="15" t="s">
        <v>269</v>
      </c>
      <c r="B173" s="20" t="s">
        <v>270</v>
      </c>
      <c r="C173" s="18" t="s">
        <v>175</v>
      </c>
      <c r="D173" s="34">
        <v>81550664</v>
      </c>
      <c r="E173" s="22"/>
      <c r="F173" s="22"/>
    </row>
    <row r="174" spans="1:6" x14ac:dyDescent="0.25">
      <c r="A174" s="15" t="s">
        <v>271</v>
      </c>
      <c r="B174" s="20" t="s">
        <v>272</v>
      </c>
      <c r="C174" s="18" t="s">
        <v>175</v>
      </c>
      <c r="D174" s="15" t="s">
        <v>273</v>
      </c>
      <c r="E174" s="22" t="s">
        <v>199</v>
      </c>
      <c r="F174" s="22"/>
    </row>
    <row r="175" spans="1:6" x14ac:dyDescent="0.25">
      <c r="A175" s="15" t="s">
        <v>274</v>
      </c>
      <c r="B175" s="20" t="s">
        <v>275</v>
      </c>
      <c r="C175" s="18" t="s">
        <v>175</v>
      </c>
      <c r="D175" s="15" t="s">
        <v>276</v>
      </c>
      <c r="E175" s="22" t="s">
        <v>199</v>
      </c>
      <c r="F175" s="22"/>
    </row>
    <row r="176" spans="1:6" x14ac:dyDescent="0.25">
      <c r="A176" s="15" t="s">
        <v>277</v>
      </c>
      <c r="B176" s="20" t="s">
        <v>278</v>
      </c>
      <c r="C176" s="18" t="s">
        <v>175</v>
      </c>
      <c r="D176" s="15" t="s">
        <v>279</v>
      </c>
      <c r="E176" s="22" t="s">
        <v>199</v>
      </c>
      <c r="F176" s="22"/>
    </row>
    <row r="177" spans="1:6" x14ac:dyDescent="0.25">
      <c r="A177" s="15" t="s">
        <v>37</v>
      </c>
      <c r="B177" s="20" t="s">
        <v>38</v>
      </c>
      <c r="C177" s="18" t="s">
        <v>9</v>
      </c>
      <c r="D177" s="34" t="s">
        <v>961</v>
      </c>
      <c r="E177" s="22" t="s">
        <v>11</v>
      </c>
      <c r="F177" s="22"/>
    </row>
    <row r="178" spans="1:6" x14ac:dyDescent="0.25">
      <c r="A178" s="15" t="s">
        <v>368</v>
      </c>
      <c r="B178" s="20" t="s">
        <v>369</v>
      </c>
      <c r="C178" s="18" t="s">
        <v>322</v>
      </c>
      <c r="D178" s="15">
        <v>81550664</v>
      </c>
      <c r="E178" s="22" t="s">
        <v>184</v>
      </c>
      <c r="F178" s="22"/>
    </row>
    <row r="179" spans="1:6" x14ac:dyDescent="0.25">
      <c r="A179" s="22" t="s">
        <v>1050</v>
      </c>
      <c r="B179" s="22" t="s">
        <v>1077</v>
      </c>
      <c r="C179" s="22" t="s">
        <v>110</v>
      </c>
      <c r="D179" s="15" t="s">
        <v>1104</v>
      </c>
      <c r="E179" s="22" t="s">
        <v>93</v>
      </c>
      <c r="F179" s="22"/>
    </row>
    <row r="180" spans="1:6" x14ac:dyDescent="0.25">
      <c r="A180" s="22" t="s">
        <v>1051</v>
      </c>
      <c r="B180" s="22" t="s">
        <v>1078</v>
      </c>
      <c r="C180" s="22" t="s">
        <v>466</v>
      </c>
      <c r="D180" s="15" t="s">
        <v>1105</v>
      </c>
      <c r="E180" s="22"/>
      <c r="F180" s="22"/>
    </row>
    <row r="181" spans="1:6" x14ac:dyDescent="0.25">
      <c r="A181" s="22" t="s">
        <v>1052</v>
      </c>
      <c r="B181" s="22" t="s">
        <v>1079</v>
      </c>
      <c r="C181" s="22" t="s">
        <v>466</v>
      </c>
      <c r="D181" s="15" t="s">
        <v>1106</v>
      </c>
      <c r="E181" s="22"/>
      <c r="F181" s="22"/>
    </row>
    <row r="182" spans="1:6" x14ac:dyDescent="0.25">
      <c r="A182" s="22" t="s">
        <v>1053</v>
      </c>
      <c r="B182" s="22" t="s">
        <v>1080</v>
      </c>
      <c r="C182" s="22" t="s">
        <v>322</v>
      </c>
      <c r="D182" s="15">
        <v>12062</v>
      </c>
      <c r="E182" s="22" t="s">
        <v>11</v>
      </c>
      <c r="F182" s="22"/>
    </row>
    <row r="183" spans="1:6" x14ac:dyDescent="0.25">
      <c r="A183" s="22" t="s">
        <v>1054</v>
      </c>
      <c r="B183" s="22" t="s">
        <v>1081</v>
      </c>
      <c r="C183" s="22" t="s">
        <v>9</v>
      </c>
      <c r="D183" s="15" t="s">
        <v>1107</v>
      </c>
      <c r="E183" s="22" t="s">
        <v>11</v>
      </c>
      <c r="F183" s="22"/>
    </row>
    <row r="184" spans="1:6" x14ac:dyDescent="0.25">
      <c r="A184" s="22" t="s">
        <v>1055</v>
      </c>
      <c r="B184" s="22" t="s">
        <v>1082</v>
      </c>
      <c r="C184" s="22" t="s">
        <v>466</v>
      </c>
      <c r="D184" s="15" t="s">
        <v>1108</v>
      </c>
      <c r="E184" s="22" t="s">
        <v>11</v>
      </c>
      <c r="F184" s="22"/>
    </row>
    <row r="185" spans="1:6" x14ac:dyDescent="0.25">
      <c r="A185" s="22" t="s">
        <v>1056</v>
      </c>
      <c r="B185" s="22" t="s">
        <v>1083</v>
      </c>
      <c r="C185" s="22" t="s">
        <v>175</v>
      </c>
      <c r="D185" s="15" t="s">
        <v>1109</v>
      </c>
      <c r="E185" s="22" t="s">
        <v>11</v>
      </c>
      <c r="F185" s="22"/>
    </row>
    <row r="186" spans="1:6" x14ac:dyDescent="0.25">
      <c r="A186" s="22" t="s">
        <v>1057</v>
      </c>
      <c r="B186" s="22" t="s">
        <v>1084</v>
      </c>
      <c r="C186" s="22" t="s">
        <v>175</v>
      </c>
      <c r="D186" s="15" t="s">
        <v>1110</v>
      </c>
      <c r="E186" s="22" t="s">
        <v>11</v>
      </c>
      <c r="F186" s="22"/>
    </row>
    <row r="187" spans="1:6" x14ac:dyDescent="0.25">
      <c r="A187" s="22" t="s">
        <v>1058</v>
      </c>
      <c r="B187" s="22" t="s">
        <v>1085</v>
      </c>
      <c r="C187" s="22" t="s">
        <v>175</v>
      </c>
      <c r="D187" s="15" t="s">
        <v>1111</v>
      </c>
      <c r="E187" s="22" t="s">
        <v>11</v>
      </c>
      <c r="F187" s="22"/>
    </row>
    <row r="188" spans="1:6" ht="31.5" x14ac:dyDescent="0.25">
      <c r="A188" s="22" t="s">
        <v>1060</v>
      </c>
      <c r="B188" s="22" t="s">
        <v>1087</v>
      </c>
      <c r="C188" s="22" t="s">
        <v>47</v>
      </c>
      <c r="D188" s="15" t="s">
        <v>1112</v>
      </c>
      <c r="E188" s="22" t="s">
        <v>93</v>
      </c>
      <c r="F188" s="22"/>
    </row>
    <row r="189" spans="1:6" x14ac:dyDescent="0.25">
      <c r="A189" s="22" t="s">
        <v>1061</v>
      </c>
      <c r="B189" s="22" t="s">
        <v>1088</v>
      </c>
      <c r="C189" s="22" t="s">
        <v>322</v>
      </c>
      <c r="D189" s="15" t="s">
        <v>1113</v>
      </c>
      <c r="E189" s="22" t="s">
        <v>11</v>
      </c>
      <c r="F189" s="22"/>
    </row>
    <row r="190" spans="1:6" x14ac:dyDescent="0.25">
      <c r="A190" s="22" t="s">
        <v>1062</v>
      </c>
      <c r="B190" s="22" t="s">
        <v>1089</v>
      </c>
      <c r="C190" s="22" t="s">
        <v>47</v>
      </c>
      <c r="D190" s="15" t="s">
        <v>1114</v>
      </c>
      <c r="E190" s="22" t="s">
        <v>93</v>
      </c>
      <c r="F190" s="22"/>
    </row>
    <row r="191" spans="1:6" x14ac:dyDescent="0.25">
      <c r="A191" s="22" t="s">
        <v>1063</v>
      </c>
      <c r="B191" s="22" t="s">
        <v>1090</v>
      </c>
      <c r="C191" s="22" t="s">
        <v>47</v>
      </c>
      <c r="D191" s="15" t="s">
        <v>1115</v>
      </c>
      <c r="E191" s="22" t="s">
        <v>93</v>
      </c>
      <c r="F191" s="22"/>
    </row>
    <row r="192" spans="1:6" x14ac:dyDescent="0.25">
      <c r="A192" s="22" t="s">
        <v>1064</v>
      </c>
      <c r="B192" s="22" t="s">
        <v>1091</v>
      </c>
      <c r="C192" s="22" t="s">
        <v>47</v>
      </c>
      <c r="D192" s="15" t="s">
        <v>1116</v>
      </c>
      <c r="E192" s="22" t="s">
        <v>93</v>
      </c>
      <c r="F192" s="22"/>
    </row>
    <row r="193" spans="1:6" x14ac:dyDescent="0.25">
      <c r="A193" s="22" t="s">
        <v>1065</v>
      </c>
      <c r="B193" s="22" t="s">
        <v>1092</v>
      </c>
      <c r="C193" s="22" t="s">
        <v>47</v>
      </c>
      <c r="D193" s="15" t="s">
        <v>1117</v>
      </c>
      <c r="E193" s="22" t="s">
        <v>93</v>
      </c>
      <c r="F193" s="22"/>
    </row>
    <row r="194" spans="1:6" x14ac:dyDescent="0.25">
      <c r="A194" s="22" t="s">
        <v>1066</v>
      </c>
      <c r="B194" s="22" t="s">
        <v>1093</v>
      </c>
      <c r="C194" s="22" t="s">
        <v>47</v>
      </c>
      <c r="D194" s="15" t="s">
        <v>1118</v>
      </c>
      <c r="E194" s="22" t="s">
        <v>93</v>
      </c>
      <c r="F194" s="22"/>
    </row>
    <row r="195" spans="1:6" x14ac:dyDescent="0.25">
      <c r="A195" s="22" t="s">
        <v>1067</v>
      </c>
      <c r="B195" s="22" t="s">
        <v>1094</v>
      </c>
      <c r="C195" s="22" t="s">
        <v>47</v>
      </c>
      <c r="D195" s="15" t="s">
        <v>1119</v>
      </c>
      <c r="E195" s="22" t="s">
        <v>93</v>
      </c>
      <c r="F195" s="22"/>
    </row>
    <row r="196" spans="1:6" x14ac:dyDescent="0.25">
      <c r="A196" s="22" t="s">
        <v>1068</v>
      </c>
      <c r="B196" s="22" t="s">
        <v>1095</v>
      </c>
      <c r="C196" s="22" t="s">
        <v>47</v>
      </c>
      <c r="D196" s="15" t="s">
        <v>1120</v>
      </c>
      <c r="E196" s="22" t="s">
        <v>93</v>
      </c>
      <c r="F196" s="22"/>
    </row>
    <row r="197" spans="1:6" x14ac:dyDescent="0.25">
      <c r="A197" s="22" t="s">
        <v>1069</v>
      </c>
      <c r="B197" s="22" t="s">
        <v>1096</v>
      </c>
      <c r="C197" s="22" t="s">
        <v>47</v>
      </c>
      <c r="D197" s="15" t="s">
        <v>1121</v>
      </c>
      <c r="E197" s="22" t="s">
        <v>93</v>
      </c>
      <c r="F197" s="22"/>
    </row>
    <row r="198" spans="1:6" x14ac:dyDescent="0.25">
      <c r="A198" s="22" t="s">
        <v>1072</v>
      </c>
      <c r="B198" s="22" t="s">
        <v>1099</v>
      </c>
      <c r="C198" s="22" t="s">
        <v>47</v>
      </c>
      <c r="D198" s="15" t="s">
        <v>1122</v>
      </c>
      <c r="E198" s="22" t="s">
        <v>93</v>
      </c>
      <c r="F198" s="22"/>
    </row>
    <row r="199" spans="1:6" x14ac:dyDescent="0.25">
      <c r="A199" s="22" t="s">
        <v>1073</v>
      </c>
      <c r="B199" s="22" t="s">
        <v>1100</v>
      </c>
      <c r="C199" s="22" t="s">
        <v>47</v>
      </c>
      <c r="D199" s="15" t="s">
        <v>1123</v>
      </c>
      <c r="E199" s="22" t="s">
        <v>93</v>
      </c>
      <c r="F199" s="22"/>
    </row>
    <row r="200" spans="1:6" x14ac:dyDescent="0.25">
      <c r="A200" s="22" t="s">
        <v>1074</v>
      </c>
      <c r="B200" s="22" t="s">
        <v>1101</v>
      </c>
      <c r="C200" s="22" t="s">
        <v>47</v>
      </c>
      <c r="D200" s="15" t="s">
        <v>1124</v>
      </c>
      <c r="E200" s="22" t="s">
        <v>93</v>
      </c>
      <c r="F200" s="22"/>
    </row>
    <row r="201" spans="1:6" x14ac:dyDescent="0.25">
      <c r="A201" s="22" t="s">
        <v>1075</v>
      </c>
      <c r="B201" s="22" t="s">
        <v>1102</v>
      </c>
      <c r="C201" s="22" t="s">
        <v>47</v>
      </c>
      <c r="D201" s="15" t="s">
        <v>1125</v>
      </c>
      <c r="E201" s="22" t="s">
        <v>93</v>
      </c>
      <c r="F201" s="22"/>
    </row>
    <row r="202" spans="1:6" x14ac:dyDescent="0.25">
      <c r="A202" s="22" t="s">
        <v>1076</v>
      </c>
      <c r="B202" s="22" t="s">
        <v>1103</v>
      </c>
      <c r="C202" s="22" t="s">
        <v>47</v>
      </c>
      <c r="D202" s="15" t="s">
        <v>1126</v>
      </c>
      <c r="E202" s="22" t="s">
        <v>93</v>
      </c>
      <c r="F202" s="22"/>
    </row>
  </sheetData>
  <sheetProtection algorithmName="SHA-512" hashValue="vuIbe6WOaahw4NNXC8exRWhDmeP+lysjSVhnkWSheAhmYFg5AofsPCoM2HRZzssSOkG1X+o8Kj10UdVxR4QKKQ==" saltValue="948+9Ki9WXKfYIHAgVB1pg==" spinCount="100000" sheet="1" objects="1" scenarios="1" sort="0" autoFilter="0"/>
  <autoFilter ref="A3:F178" xr:uid="{00000000-0009-0000-0000-000003000000}"/>
  <mergeCells count="2">
    <mergeCell ref="A1:B1"/>
    <mergeCell ref="A2:F2"/>
  </mergeCells>
  <dataValidations count="2">
    <dataValidation allowBlank="1" showInputMessage="1" showErrorMessage="1" promptTitle="NOTE:" prompt="Keep to Max character of 90" sqref="B164:B165" xr:uid="{00000000-0002-0000-0300-000000000000}"/>
    <dataValidation type="list" allowBlank="1" showInputMessage="1" showErrorMessage="1" sqref="E161 E163 E4:E56 E165:E167 E171:E178 E58:E159" xr:uid="{00000000-0002-0000-0300-000001000000}"/>
  </dataValidations>
  <hyperlinks>
    <hyperlink ref="F5" r:id="rId1" xr:uid="{00000000-0004-0000-0300-000000000000}"/>
    <hyperlink ref="F12" r:id="rId2" xr:uid="{00000000-0004-0000-0300-000001000000}"/>
    <hyperlink ref="F22:F23" r:id="rId3" display="downloadPdf" xr:uid="{00000000-0004-0000-0300-000002000000}"/>
    <hyperlink ref="F18" r:id="rId4" xr:uid="{00000000-0004-0000-0300-000003000000}"/>
    <hyperlink ref="F33" r:id="rId5" xr:uid="{00000000-0004-0000-0300-000004000000}"/>
    <hyperlink ref="F34" r:id="rId6" xr:uid="{00000000-0004-0000-0300-000005000000}"/>
    <hyperlink ref="F58" r:id="rId7" xr:uid="{00000000-0004-0000-0300-000006000000}"/>
    <hyperlink ref="F124:F125" r:id="rId8" display="downloadPdf" xr:uid="{00000000-0004-0000-0300-000007000000}"/>
    <hyperlink ref="F126:F127" r:id="rId9" display="downloadPdf" xr:uid="{00000000-0004-0000-0300-000008000000}"/>
    <hyperlink ref="F128:F129" r:id="rId10" display="downloadPdf" xr:uid="{00000000-0004-0000-0300-000009000000}"/>
    <hyperlink ref="F113" r:id="rId11" xr:uid="{00000000-0004-0000-0300-00000A000000}"/>
    <hyperlink ref="F116" r:id="rId12" xr:uid="{00000000-0004-0000-0300-00000B000000}"/>
    <hyperlink ref="F115" r:id="rId13" xr:uid="{00000000-0004-0000-0300-00000C000000}"/>
    <hyperlink ref="F122" r:id="rId14" xr:uid="{00000000-0004-0000-0300-00000D000000}"/>
    <hyperlink ref="F129" r:id="rId15" xr:uid="{00000000-0004-0000-0300-00000E000000}"/>
    <hyperlink ref="F130" r:id="rId16" xr:uid="{00000000-0004-0000-0300-00000F000000}"/>
    <hyperlink ref="F154" r:id="rId17" xr:uid="{00000000-0004-0000-0300-000010000000}"/>
    <hyperlink ref="F6" r:id="rId18" xr:uid="{00000000-0004-0000-0300-000011000000}"/>
    <hyperlink ref="F8" r:id="rId19" xr:uid="{00000000-0004-0000-0300-000012000000}"/>
    <hyperlink ref="F9" r:id="rId20" xr:uid="{00000000-0004-0000-0300-000013000000}"/>
    <hyperlink ref="F13" r:id="rId21" xr:uid="{00000000-0004-0000-0300-000014000000}"/>
    <hyperlink ref="F23" r:id="rId22" xr:uid="{00000000-0004-0000-0300-000015000000}"/>
    <hyperlink ref="F24" r:id="rId23" xr:uid="{00000000-0004-0000-0300-000016000000}"/>
    <hyperlink ref="F35" r:id="rId24" xr:uid="{00000000-0004-0000-0300-000017000000}"/>
    <hyperlink ref="F36" r:id="rId25" xr:uid="{00000000-0004-0000-0300-000018000000}"/>
    <hyperlink ref="F38" r:id="rId26" xr:uid="{00000000-0004-0000-0300-000019000000}"/>
    <hyperlink ref="F39" r:id="rId27" xr:uid="{00000000-0004-0000-0300-00001A000000}"/>
    <hyperlink ref="F51" r:id="rId28" xr:uid="{00000000-0004-0000-0300-00001B000000}"/>
    <hyperlink ref="F52" r:id="rId29" xr:uid="{00000000-0004-0000-0300-00001C000000}"/>
    <hyperlink ref="F59" r:id="rId30" xr:uid="{00000000-0004-0000-0300-00001D000000}"/>
    <hyperlink ref="F60" r:id="rId31" xr:uid="{00000000-0004-0000-0300-00001E000000}"/>
    <hyperlink ref="F61" r:id="rId32" xr:uid="{00000000-0004-0000-0300-00001F000000}"/>
    <hyperlink ref="F62" r:id="rId33" xr:uid="{00000000-0004-0000-0300-000020000000}"/>
    <hyperlink ref="F63" r:id="rId34" xr:uid="{00000000-0004-0000-0300-000021000000}"/>
    <hyperlink ref="F66" r:id="rId35" xr:uid="{00000000-0004-0000-0300-000022000000}"/>
    <hyperlink ref="F67" r:id="rId36" xr:uid="{00000000-0004-0000-0300-000023000000}"/>
    <hyperlink ref="F68" r:id="rId37" xr:uid="{00000000-0004-0000-0300-000024000000}"/>
    <hyperlink ref="F69" r:id="rId38" xr:uid="{00000000-0004-0000-0300-000025000000}"/>
    <hyperlink ref="F70" r:id="rId39" xr:uid="{00000000-0004-0000-0300-000026000000}"/>
    <hyperlink ref="F71" r:id="rId40" xr:uid="{00000000-0004-0000-0300-000027000000}"/>
    <hyperlink ref="F79" r:id="rId41" xr:uid="{00000000-0004-0000-0300-000028000000}"/>
    <hyperlink ref="F80" r:id="rId42" xr:uid="{00000000-0004-0000-0300-000029000000}"/>
    <hyperlink ref="F81" r:id="rId43" xr:uid="{00000000-0004-0000-0300-00002A000000}"/>
    <hyperlink ref="F82" r:id="rId44" xr:uid="{00000000-0004-0000-0300-00002B000000}"/>
    <hyperlink ref="F85" r:id="rId45" xr:uid="{00000000-0004-0000-0300-00002C000000}"/>
    <hyperlink ref="F86" r:id="rId46" xr:uid="{00000000-0004-0000-0300-00002D000000}"/>
    <hyperlink ref="F87" r:id="rId47" xr:uid="{00000000-0004-0000-0300-00002E000000}"/>
    <hyperlink ref="F88" r:id="rId48" xr:uid="{00000000-0004-0000-0300-00002F000000}"/>
    <hyperlink ref="F89" r:id="rId49" xr:uid="{00000000-0004-0000-0300-000030000000}"/>
    <hyperlink ref="F92" r:id="rId50" xr:uid="{00000000-0004-0000-0300-000031000000}"/>
    <hyperlink ref="F91" r:id="rId51" display="Joerns_HoyerSlingChart5-4.pdf" xr:uid="{00000000-0004-0000-0300-000032000000}"/>
    <hyperlink ref="F107" r:id="rId52" xr:uid="{00000000-0004-0000-0300-000033000000}"/>
    <hyperlink ref="F117" r:id="rId53" xr:uid="{00000000-0004-0000-0300-000034000000}"/>
    <hyperlink ref="F123" r:id="rId54" xr:uid="{00000000-0004-0000-0300-000035000000}"/>
    <hyperlink ref="F126" r:id="rId55" xr:uid="{00000000-0004-0000-0300-000036000000}"/>
    <hyperlink ref="F131" r:id="rId56" xr:uid="{00000000-0004-0000-0300-000037000000}"/>
    <hyperlink ref="F151" r:id="rId57" xr:uid="{00000000-0004-0000-0300-000038000000}"/>
    <hyperlink ref="F150" r:id="rId58" xr:uid="{00000000-0004-0000-0300-000039000000}"/>
    <hyperlink ref="F4" r:id="rId59" xr:uid="{00000000-0004-0000-0300-00003A000000}"/>
    <hyperlink ref="F19" r:id="rId60" xr:uid="{00000000-0004-0000-0300-00003B000000}"/>
    <hyperlink ref="F16" r:id="rId61" xr:uid="{00000000-0004-0000-0300-00003C000000}"/>
    <hyperlink ref="F17" r:id="rId62" xr:uid="{00000000-0004-0000-0300-00003D000000}"/>
    <hyperlink ref="F20" r:id="rId63" xr:uid="{00000000-0004-0000-0300-00003E000000}"/>
    <hyperlink ref="F75" r:id="rId64" xr:uid="{00000000-0004-0000-0300-00003F000000}"/>
    <hyperlink ref="F11" r:id="rId65" xr:uid="{00000000-0004-0000-0300-000040000000}"/>
    <hyperlink ref="F21" r:id="rId66" xr:uid="{00000000-0004-0000-0300-000041000000}"/>
    <hyperlink ref="F22" r:id="rId67" xr:uid="{00000000-0004-0000-0300-000042000000}"/>
    <hyperlink ref="F25" r:id="rId68" xr:uid="{00000000-0004-0000-0300-000043000000}"/>
    <hyperlink ref="F26" r:id="rId69" xr:uid="{00000000-0004-0000-0300-000044000000}"/>
    <hyperlink ref="F27" r:id="rId70" xr:uid="{00000000-0004-0000-0300-000045000000}"/>
    <hyperlink ref="F28" r:id="rId71" xr:uid="{00000000-0004-0000-0300-000046000000}"/>
    <hyperlink ref="F37" r:id="rId72" xr:uid="{00000000-0004-0000-0300-000047000000}"/>
    <hyperlink ref="F40" r:id="rId73" xr:uid="{00000000-0004-0000-0300-000048000000}"/>
    <hyperlink ref="F41" r:id="rId74" xr:uid="{00000000-0004-0000-0300-000049000000}"/>
    <hyperlink ref="F50" r:id="rId75" xr:uid="{00000000-0004-0000-0300-00004A000000}"/>
    <hyperlink ref="F74" r:id="rId76" xr:uid="{00000000-0004-0000-0300-00004B000000}"/>
    <hyperlink ref="F76" r:id="rId77" xr:uid="{00000000-0004-0000-0300-00004C000000}"/>
    <hyperlink ref="F77" r:id="rId78" xr:uid="{00000000-0004-0000-0300-00004D000000}"/>
    <hyperlink ref="F78" r:id="rId79" xr:uid="{00000000-0004-0000-0300-00004E000000}"/>
    <hyperlink ref="F108" r:id="rId80" xr:uid="{00000000-0004-0000-0300-00004F000000}"/>
    <hyperlink ref="F109" r:id="rId81" xr:uid="{00000000-0004-0000-0300-000050000000}"/>
    <hyperlink ref="F114" r:id="rId82" xr:uid="{00000000-0004-0000-0300-000051000000}"/>
    <hyperlink ref="F118" r:id="rId83" xr:uid="{00000000-0004-0000-0300-000052000000}"/>
    <hyperlink ref="F121" r:id="rId84" xr:uid="{00000000-0004-0000-0300-000053000000}"/>
    <hyperlink ref="F125" r:id="rId85" xr:uid="{00000000-0004-0000-0300-000054000000}"/>
    <hyperlink ref="F128" r:id="rId86" xr:uid="{00000000-0004-0000-0300-000055000000}"/>
    <hyperlink ref="F132" r:id="rId87" xr:uid="{00000000-0004-0000-0300-000056000000}"/>
    <hyperlink ref="F133" r:id="rId88" xr:uid="{00000000-0004-0000-0300-000057000000}"/>
    <hyperlink ref="F134" r:id="rId89" xr:uid="{00000000-0004-0000-0300-000058000000}"/>
    <hyperlink ref="F135" r:id="rId90" xr:uid="{00000000-0004-0000-0300-000059000000}"/>
    <hyperlink ref="F136" r:id="rId91" xr:uid="{00000000-0004-0000-0300-00005A000000}"/>
    <hyperlink ref="F137" r:id="rId92" xr:uid="{00000000-0004-0000-0300-00005B000000}"/>
    <hyperlink ref="F138" r:id="rId93" xr:uid="{00000000-0004-0000-0300-00005C000000}"/>
    <hyperlink ref="F139" r:id="rId94" xr:uid="{00000000-0004-0000-0300-00005D000000}"/>
    <hyperlink ref="F140" r:id="rId95" xr:uid="{00000000-0004-0000-0300-00005E000000}"/>
    <hyperlink ref="F141" r:id="rId96" xr:uid="{00000000-0004-0000-0300-00005F000000}"/>
    <hyperlink ref="F142" r:id="rId97" xr:uid="{00000000-0004-0000-0300-000060000000}"/>
    <hyperlink ref="F143" r:id="rId98" xr:uid="{00000000-0004-0000-0300-000061000000}"/>
    <hyperlink ref="F144" r:id="rId99" xr:uid="{00000000-0004-0000-0300-000062000000}"/>
    <hyperlink ref="F145" r:id="rId100" xr:uid="{00000000-0004-0000-0300-000063000000}"/>
    <hyperlink ref="F146" r:id="rId101" xr:uid="{00000000-0004-0000-0300-000064000000}"/>
    <hyperlink ref="F147" r:id="rId102" xr:uid="{00000000-0004-0000-0300-000065000000}"/>
    <hyperlink ref="F148" r:id="rId103" xr:uid="{00000000-0004-0000-0300-000066000000}"/>
    <hyperlink ref="F149" r:id="rId104" xr:uid="{00000000-0004-0000-0300-000067000000}"/>
    <hyperlink ref="F157" r:id="rId105" xr:uid="{00000000-0004-0000-0300-000068000000}"/>
  </hyperlinks>
  <printOptions horizontalCentered="1"/>
  <pageMargins left="0.25" right="0.25" top="0.75" bottom="0.75" header="0.3" footer="0.3"/>
  <pageSetup scale="65" fitToHeight="0" orientation="landscape" r:id="rId106"/>
  <headerFooter>
    <oddFooter>&amp;LThe information contained in this document is for reference only and may be updated from time to time.  Always refer to the most recent posted version.&amp;R&amp;A Page &amp;P of &amp;N</oddFooter>
  </headerFooter>
  <drawing r:id="rId107"/>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pageSetUpPr fitToPage="1"/>
  </sheetPr>
  <dimension ref="A1:F196"/>
  <sheetViews>
    <sheetView showGridLines="0" zoomScale="90" zoomScaleNormal="90" workbookViewId="0">
      <pane ySplit="3" topLeftCell="A4" activePane="bottomLeft" state="frozen"/>
      <selection pane="bottomLeft" activeCell="B170" sqref="B170"/>
    </sheetView>
  </sheetViews>
  <sheetFormatPr defaultColWidth="9.140625" defaultRowHeight="15.75" x14ac:dyDescent="0.25"/>
  <cols>
    <col min="1" max="1" width="10.85546875" style="3" customWidth="1"/>
    <col min="2" max="2" width="75.28515625" style="3" customWidth="1"/>
    <col min="3" max="3" width="36.7109375" style="3" bestFit="1" customWidth="1"/>
    <col min="4" max="4" width="19.85546875" style="3" bestFit="1" customWidth="1"/>
    <col min="5" max="5" width="22.85546875" style="3" bestFit="1" customWidth="1"/>
    <col min="6" max="6" width="55.5703125" style="3" customWidth="1"/>
    <col min="7" max="16384" width="9.140625" style="3"/>
  </cols>
  <sheetData>
    <row r="1" spans="1:6" ht="26.25" customHeight="1" x14ac:dyDescent="0.25">
      <c r="A1" s="77" t="s">
        <v>1155</v>
      </c>
      <c r="B1" s="77"/>
    </row>
    <row r="2" spans="1:6" ht="78.75" customHeight="1" x14ac:dyDescent="0.25">
      <c r="A2" s="89" t="s">
        <v>527</v>
      </c>
      <c r="B2" s="89"/>
      <c r="C2" s="89"/>
      <c r="D2" s="89"/>
      <c r="E2" s="89"/>
      <c r="F2" s="89"/>
    </row>
    <row r="3" spans="1:6" s="2" customFormat="1" ht="60.75" customHeight="1" x14ac:dyDescent="0.25">
      <c r="A3" s="25" t="s">
        <v>1</v>
      </c>
      <c r="B3" s="25" t="s">
        <v>2</v>
      </c>
      <c r="C3" s="25" t="s">
        <v>3</v>
      </c>
      <c r="D3" s="25" t="s">
        <v>4</v>
      </c>
      <c r="E3" s="25" t="s">
        <v>5</v>
      </c>
      <c r="F3" s="25" t="s">
        <v>6</v>
      </c>
    </row>
    <row r="4" spans="1:6" ht="30" x14ac:dyDescent="0.25">
      <c r="A4" s="15" t="s">
        <v>40</v>
      </c>
      <c r="B4" s="15" t="s">
        <v>41</v>
      </c>
      <c r="C4" s="16" t="s">
        <v>42</v>
      </c>
      <c r="D4" s="74" t="s">
        <v>43</v>
      </c>
      <c r="E4" s="15" t="s">
        <v>11</v>
      </c>
      <c r="F4" s="35" t="s">
        <v>44</v>
      </c>
    </row>
    <row r="5" spans="1:6" x14ac:dyDescent="0.25">
      <c r="A5" s="15" t="s">
        <v>292</v>
      </c>
      <c r="B5" s="15" t="s">
        <v>293</v>
      </c>
      <c r="C5" s="18" t="s">
        <v>294</v>
      </c>
      <c r="D5" s="74">
        <v>420518</v>
      </c>
      <c r="E5" s="15" t="s">
        <v>112</v>
      </c>
      <c r="F5" s="27"/>
    </row>
    <row r="6" spans="1:6" x14ac:dyDescent="0.25">
      <c r="A6" s="15" t="s">
        <v>298</v>
      </c>
      <c r="B6" s="15" t="s">
        <v>299</v>
      </c>
      <c r="C6" s="18" t="s">
        <v>294</v>
      </c>
      <c r="D6" s="74">
        <v>490020</v>
      </c>
      <c r="E6" s="15" t="s">
        <v>301</v>
      </c>
      <c r="F6" s="35" t="s">
        <v>611</v>
      </c>
    </row>
    <row r="7" spans="1:6" x14ac:dyDescent="0.25">
      <c r="A7" s="15" t="s">
        <v>303</v>
      </c>
      <c r="B7" s="15" t="s">
        <v>912</v>
      </c>
      <c r="C7" s="18" t="s">
        <v>294</v>
      </c>
      <c r="D7" s="36">
        <v>4520225</v>
      </c>
      <c r="E7" s="15" t="s">
        <v>301</v>
      </c>
      <c r="F7" s="27"/>
    </row>
    <row r="8" spans="1:6" x14ac:dyDescent="0.25">
      <c r="A8" s="15" t="s">
        <v>305</v>
      </c>
      <c r="B8" s="15" t="s">
        <v>306</v>
      </c>
      <c r="C8" s="18" t="s">
        <v>294</v>
      </c>
      <c r="D8" s="74">
        <v>470018</v>
      </c>
      <c r="E8" s="15" t="s">
        <v>301</v>
      </c>
      <c r="F8" s="35" t="s">
        <v>612</v>
      </c>
    </row>
    <row r="9" spans="1:6" ht="45" x14ac:dyDescent="0.25">
      <c r="A9" s="15" t="s">
        <v>309</v>
      </c>
      <c r="B9" s="15" t="s">
        <v>310</v>
      </c>
      <c r="C9" s="18" t="s">
        <v>294</v>
      </c>
      <c r="D9" s="74" t="s">
        <v>613</v>
      </c>
      <c r="E9" s="15" t="s">
        <v>11</v>
      </c>
      <c r="F9" s="35" t="s">
        <v>614</v>
      </c>
    </row>
    <row r="10" spans="1:6" x14ac:dyDescent="0.25">
      <c r="A10" s="15" t="s">
        <v>311</v>
      </c>
      <c r="B10" s="15" t="s">
        <v>913</v>
      </c>
      <c r="C10" s="18" t="s">
        <v>294</v>
      </c>
      <c r="D10" s="36">
        <v>470024</v>
      </c>
      <c r="E10" s="15" t="s">
        <v>301</v>
      </c>
      <c r="F10" s="27"/>
    </row>
    <row r="11" spans="1:6" ht="45" x14ac:dyDescent="0.25">
      <c r="A11" s="15" t="s">
        <v>313</v>
      </c>
      <c r="B11" s="15" t="s">
        <v>314</v>
      </c>
      <c r="C11" s="18" t="s">
        <v>294</v>
      </c>
      <c r="D11" s="74">
        <v>7500348</v>
      </c>
      <c r="E11" s="15" t="s">
        <v>184</v>
      </c>
      <c r="F11" s="35" t="s">
        <v>615</v>
      </c>
    </row>
    <row r="12" spans="1:6" x14ac:dyDescent="0.25">
      <c r="A12" s="15" t="s">
        <v>317</v>
      </c>
      <c r="B12" s="15" t="s">
        <v>318</v>
      </c>
      <c r="C12" s="18" t="s">
        <v>294</v>
      </c>
      <c r="D12" s="75">
        <v>18102</v>
      </c>
      <c r="E12" s="15" t="s">
        <v>11</v>
      </c>
      <c r="F12" s="27"/>
    </row>
    <row r="13" spans="1:6" ht="30" x14ac:dyDescent="0.25">
      <c r="A13" s="15" t="s">
        <v>399</v>
      </c>
      <c r="B13" s="15" t="s">
        <v>978</v>
      </c>
      <c r="C13" s="18" t="s">
        <v>400</v>
      </c>
      <c r="D13" s="76" t="s">
        <v>642</v>
      </c>
      <c r="E13" s="15" t="s">
        <v>328</v>
      </c>
      <c r="F13" s="35" t="s">
        <v>643</v>
      </c>
    </row>
    <row r="14" spans="1:6" x14ac:dyDescent="0.25">
      <c r="A14" s="15" t="s">
        <v>403</v>
      </c>
      <c r="B14" s="15" t="s">
        <v>914</v>
      </c>
      <c r="C14" s="18" t="s">
        <v>400</v>
      </c>
      <c r="D14" s="74" t="s">
        <v>642</v>
      </c>
      <c r="E14" s="15" t="s">
        <v>328</v>
      </c>
      <c r="F14" s="27"/>
    </row>
    <row r="15" spans="1:6" ht="30" x14ac:dyDescent="0.25">
      <c r="A15" s="15" t="s">
        <v>404</v>
      </c>
      <c r="B15" s="15" t="s">
        <v>915</v>
      </c>
      <c r="C15" s="18" t="s">
        <v>400</v>
      </c>
      <c r="D15" s="74" t="s">
        <v>644</v>
      </c>
      <c r="E15" s="15" t="s">
        <v>328</v>
      </c>
      <c r="F15" s="35" t="s">
        <v>645</v>
      </c>
    </row>
    <row r="16" spans="1:6" ht="30" x14ac:dyDescent="0.25">
      <c r="A16" s="15" t="s">
        <v>407</v>
      </c>
      <c r="B16" s="15" t="s">
        <v>408</v>
      </c>
      <c r="C16" s="18" t="s">
        <v>400</v>
      </c>
      <c r="D16" s="74" t="s">
        <v>646</v>
      </c>
      <c r="E16" s="15" t="s">
        <v>328</v>
      </c>
      <c r="F16" s="35" t="s">
        <v>647</v>
      </c>
    </row>
    <row r="17" spans="1:6" ht="30" x14ac:dyDescent="0.25">
      <c r="A17" s="15" t="s">
        <v>411</v>
      </c>
      <c r="B17" s="15" t="s">
        <v>412</v>
      </c>
      <c r="C17" s="18" t="s">
        <v>400</v>
      </c>
      <c r="D17" s="74">
        <v>93099</v>
      </c>
      <c r="E17" s="15" t="s">
        <v>301</v>
      </c>
      <c r="F17" s="35" t="s">
        <v>648</v>
      </c>
    </row>
    <row r="18" spans="1:6" x14ac:dyDescent="0.25">
      <c r="A18" s="15" t="s">
        <v>416</v>
      </c>
      <c r="B18" s="15" t="s">
        <v>1032</v>
      </c>
      <c r="C18" s="18" t="s">
        <v>400</v>
      </c>
      <c r="D18" s="75">
        <v>81622836</v>
      </c>
      <c r="E18" s="15" t="s">
        <v>184</v>
      </c>
      <c r="F18" s="22"/>
    </row>
    <row r="19" spans="1:6" ht="30" x14ac:dyDescent="0.25">
      <c r="A19" s="15" t="s">
        <v>418</v>
      </c>
      <c r="B19" s="15" t="s">
        <v>1127</v>
      </c>
      <c r="C19" s="18" t="s">
        <v>419</v>
      </c>
      <c r="D19" s="74" t="s">
        <v>649</v>
      </c>
      <c r="E19" s="15" t="s">
        <v>328</v>
      </c>
      <c r="F19" s="35" t="s">
        <v>650</v>
      </c>
    </row>
    <row r="20" spans="1:6" ht="31.5" x14ac:dyDescent="0.25">
      <c r="A20" s="15" t="s">
        <v>422</v>
      </c>
      <c r="B20" s="15" t="s">
        <v>916</v>
      </c>
      <c r="C20" s="18" t="s">
        <v>419</v>
      </c>
      <c r="D20" s="74" t="s">
        <v>651</v>
      </c>
      <c r="E20" s="15" t="s">
        <v>328</v>
      </c>
      <c r="F20" s="35" t="s">
        <v>652</v>
      </c>
    </row>
    <row r="21" spans="1:6" ht="45" x14ac:dyDescent="0.25">
      <c r="A21" s="15" t="s">
        <v>425</v>
      </c>
      <c r="B21" s="15" t="s">
        <v>426</v>
      </c>
      <c r="C21" s="18" t="s">
        <v>419</v>
      </c>
      <c r="D21" s="74">
        <v>81561646</v>
      </c>
      <c r="E21" s="15" t="s">
        <v>184</v>
      </c>
      <c r="F21" s="35" t="s">
        <v>653</v>
      </c>
    </row>
    <row r="22" spans="1:6" ht="30" x14ac:dyDescent="0.25">
      <c r="A22" s="15" t="s">
        <v>429</v>
      </c>
      <c r="B22" s="15" t="s">
        <v>917</v>
      </c>
      <c r="C22" s="18" t="s">
        <v>419</v>
      </c>
      <c r="D22" s="74">
        <v>10240</v>
      </c>
      <c r="E22" s="15" t="s">
        <v>11</v>
      </c>
      <c r="F22" s="35" t="s">
        <v>431</v>
      </c>
    </row>
    <row r="23" spans="1:6" x14ac:dyDescent="0.25">
      <c r="A23" s="15" t="s">
        <v>432</v>
      </c>
      <c r="B23" s="15" t="s">
        <v>433</v>
      </c>
      <c r="C23" s="18" t="s">
        <v>419</v>
      </c>
      <c r="D23" s="74" t="s">
        <v>654</v>
      </c>
      <c r="E23" s="15" t="s">
        <v>134</v>
      </c>
      <c r="F23" s="22"/>
    </row>
    <row r="24" spans="1:6" ht="30" x14ac:dyDescent="0.25">
      <c r="A24" s="15" t="s">
        <v>436</v>
      </c>
      <c r="B24" s="15" t="s">
        <v>437</v>
      </c>
      <c r="C24" s="18" t="s">
        <v>419</v>
      </c>
      <c r="D24" s="74" t="s">
        <v>655</v>
      </c>
      <c r="E24" s="15" t="s">
        <v>296</v>
      </c>
      <c r="F24" s="35" t="s">
        <v>656</v>
      </c>
    </row>
    <row r="25" spans="1:6" ht="45" x14ac:dyDescent="0.25">
      <c r="A25" s="15" t="s">
        <v>467</v>
      </c>
      <c r="B25" s="15" t="s">
        <v>918</v>
      </c>
      <c r="C25" s="18" t="s">
        <v>466</v>
      </c>
      <c r="D25" s="74" t="s">
        <v>671</v>
      </c>
      <c r="E25" s="15" t="s">
        <v>11</v>
      </c>
      <c r="F25" s="35" t="s">
        <v>672</v>
      </c>
    </row>
    <row r="26" spans="1:6" ht="45" x14ac:dyDescent="0.25">
      <c r="A26" s="15" t="s">
        <v>470</v>
      </c>
      <c r="B26" s="15" t="s">
        <v>919</v>
      </c>
      <c r="C26" s="18" t="s">
        <v>466</v>
      </c>
      <c r="D26" s="74" t="s">
        <v>673</v>
      </c>
      <c r="E26" s="15" t="s">
        <v>11</v>
      </c>
      <c r="F26" s="35" t="s">
        <v>674</v>
      </c>
    </row>
    <row r="27" spans="1:6" x14ac:dyDescent="0.25">
      <c r="A27" s="15" t="s">
        <v>471</v>
      </c>
      <c r="B27" s="15" t="s">
        <v>920</v>
      </c>
      <c r="C27" s="18" t="s">
        <v>466</v>
      </c>
      <c r="D27" s="74" t="s">
        <v>675</v>
      </c>
      <c r="E27" s="15" t="s">
        <v>11</v>
      </c>
      <c r="F27" s="27"/>
    </row>
    <row r="28" spans="1:6" ht="45" x14ac:dyDescent="0.25">
      <c r="A28" s="15" t="s">
        <v>472</v>
      </c>
      <c r="B28" s="15" t="s">
        <v>921</v>
      </c>
      <c r="C28" s="18" t="s">
        <v>466</v>
      </c>
      <c r="D28" s="74" t="s">
        <v>676</v>
      </c>
      <c r="E28" s="15" t="s">
        <v>11</v>
      </c>
      <c r="F28" s="35" t="s">
        <v>677</v>
      </c>
    </row>
    <row r="29" spans="1:6" x14ac:dyDescent="0.25">
      <c r="A29" s="15" t="s">
        <v>473</v>
      </c>
      <c r="B29" s="15" t="s">
        <v>922</v>
      </c>
      <c r="C29" s="18" t="s">
        <v>466</v>
      </c>
      <c r="D29" s="74" t="s">
        <v>678</v>
      </c>
      <c r="E29" s="15" t="s">
        <v>134</v>
      </c>
      <c r="F29" s="22"/>
    </row>
    <row r="30" spans="1:6" x14ac:dyDescent="0.25">
      <c r="A30" s="15" t="s">
        <v>475</v>
      </c>
      <c r="B30" s="15" t="s">
        <v>923</v>
      </c>
      <c r="C30" s="18" t="s">
        <v>466</v>
      </c>
      <c r="D30" s="74">
        <v>1101000</v>
      </c>
      <c r="E30" s="15" t="s">
        <v>679</v>
      </c>
      <c r="F30" s="22"/>
    </row>
    <row r="31" spans="1:6" x14ac:dyDescent="0.25">
      <c r="A31" s="15" t="s">
        <v>476</v>
      </c>
      <c r="B31" s="15" t="s">
        <v>924</v>
      </c>
      <c r="C31" s="18" t="s">
        <v>466</v>
      </c>
      <c r="D31" s="74" t="s">
        <v>680</v>
      </c>
      <c r="E31" s="15" t="s">
        <v>501</v>
      </c>
      <c r="F31" s="27"/>
    </row>
    <row r="32" spans="1:6" x14ac:dyDescent="0.25">
      <c r="A32" s="15" t="s">
        <v>479</v>
      </c>
      <c r="B32" s="15" t="s">
        <v>925</v>
      </c>
      <c r="C32" s="18" t="s">
        <v>466</v>
      </c>
      <c r="D32" s="74" t="s">
        <v>681</v>
      </c>
      <c r="E32" s="15" t="s">
        <v>501</v>
      </c>
      <c r="F32" s="27"/>
    </row>
    <row r="33" spans="1:6" ht="30" x14ac:dyDescent="0.25">
      <c r="A33" s="15" t="s">
        <v>480</v>
      </c>
      <c r="B33" s="15" t="s">
        <v>926</v>
      </c>
      <c r="C33" s="18" t="s">
        <v>466</v>
      </c>
      <c r="D33" s="74" t="s">
        <v>682</v>
      </c>
      <c r="E33" s="15"/>
      <c r="F33" s="35" t="s">
        <v>683</v>
      </c>
    </row>
    <row r="34" spans="1:6" ht="30" x14ac:dyDescent="0.25">
      <c r="A34" s="15" t="s">
        <v>484</v>
      </c>
      <c r="B34" s="15" t="s">
        <v>927</v>
      </c>
      <c r="C34" s="18" t="s">
        <v>466</v>
      </c>
      <c r="D34" s="74" t="s">
        <v>684</v>
      </c>
      <c r="E34" s="15" t="s">
        <v>679</v>
      </c>
      <c r="F34" s="35" t="s">
        <v>683</v>
      </c>
    </row>
    <row r="35" spans="1:6" ht="30" x14ac:dyDescent="0.25">
      <c r="A35" s="15" t="s">
        <v>485</v>
      </c>
      <c r="B35" s="15" t="s">
        <v>928</v>
      </c>
      <c r="C35" s="18" t="s">
        <v>466</v>
      </c>
      <c r="D35" s="74" t="s">
        <v>685</v>
      </c>
      <c r="E35" s="15" t="s">
        <v>679</v>
      </c>
      <c r="F35" s="35" t="s">
        <v>683</v>
      </c>
    </row>
    <row r="36" spans="1:6" ht="30" x14ac:dyDescent="0.25">
      <c r="A36" s="15" t="s">
        <v>486</v>
      </c>
      <c r="B36" s="15" t="s">
        <v>979</v>
      </c>
      <c r="C36" s="18" t="s">
        <v>466</v>
      </c>
      <c r="D36" s="74" t="s">
        <v>686</v>
      </c>
      <c r="E36" s="15" t="s">
        <v>679</v>
      </c>
      <c r="F36" s="35" t="s">
        <v>683</v>
      </c>
    </row>
    <row r="37" spans="1:6" ht="45" x14ac:dyDescent="0.25">
      <c r="A37" s="15" t="s">
        <v>487</v>
      </c>
      <c r="B37" s="15" t="s">
        <v>929</v>
      </c>
      <c r="C37" s="18" t="s">
        <v>466</v>
      </c>
      <c r="D37" s="74" t="s">
        <v>687</v>
      </c>
      <c r="E37" s="15" t="s">
        <v>11</v>
      </c>
      <c r="F37" s="35" t="s">
        <v>688</v>
      </c>
    </row>
    <row r="38" spans="1:6" ht="45" x14ac:dyDescent="0.25">
      <c r="A38" s="15" t="s">
        <v>490</v>
      </c>
      <c r="B38" s="15" t="s">
        <v>930</v>
      </c>
      <c r="C38" s="18" t="s">
        <v>466</v>
      </c>
      <c r="D38" s="74" t="s">
        <v>667</v>
      </c>
      <c r="E38" s="15" t="s">
        <v>11</v>
      </c>
      <c r="F38" s="35" t="s">
        <v>668</v>
      </c>
    </row>
    <row r="39" spans="1:6" ht="45" x14ac:dyDescent="0.25">
      <c r="A39" s="15" t="s">
        <v>493</v>
      </c>
      <c r="B39" s="15" t="s">
        <v>931</v>
      </c>
      <c r="C39" s="18" t="s">
        <v>466</v>
      </c>
      <c r="D39" s="74" t="s">
        <v>669</v>
      </c>
      <c r="E39" s="15" t="s">
        <v>11</v>
      </c>
      <c r="F39" s="35" t="s">
        <v>670</v>
      </c>
    </row>
    <row r="40" spans="1:6" ht="45" x14ac:dyDescent="0.25">
      <c r="A40" s="15" t="s">
        <v>495</v>
      </c>
      <c r="B40" s="15" t="s">
        <v>932</v>
      </c>
      <c r="C40" s="18" t="s">
        <v>466</v>
      </c>
      <c r="D40" s="74" t="s">
        <v>496</v>
      </c>
      <c r="E40" s="15" t="s">
        <v>11</v>
      </c>
      <c r="F40" s="35" t="s">
        <v>689</v>
      </c>
    </row>
    <row r="41" spans="1:6" ht="45" x14ac:dyDescent="0.25">
      <c r="A41" s="15" t="s">
        <v>498</v>
      </c>
      <c r="B41" s="15" t="s">
        <v>933</v>
      </c>
      <c r="C41" s="18" t="s">
        <v>466</v>
      </c>
      <c r="D41" s="74" t="s">
        <v>499</v>
      </c>
      <c r="E41" s="15" t="s">
        <v>11</v>
      </c>
      <c r="F41" s="35" t="s">
        <v>690</v>
      </c>
    </row>
    <row r="42" spans="1:6" x14ac:dyDescent="0.25">
      <c r="A42" s="15" t="s">
        <v>500</v>
      </c>
      <c r="B42" s="15" t="s">
        <v>934</v>
      </c>
      <c r="C42" s="18" t="s">
        <v>466</v>
      </c>
      <c r="D42" s="74" t="s">
        <v>667</v>
      </c>
      <c r="E42" s="15" t="s">
        <v>11</v>
      </c>
      <c r="F42" s="27"/>
    </row>
    <row r="43" spans="1:6" x14ac:dyDescent="0.25">
      <c r="A43" s="15" t="s">
        <v>502</v>
      </c>
      <c r="B43" s="15" t="s">
        <v>935</v>
      </c>
      <c r="C43" s="18" t="s">
        <v>466</v>
      </c>
      <c r="D43" s="74" t="s">
        <v>669</v>
      </c>
      <c r="E43" s="15" t="s">
        <v>11</v>
      </c>
      <c r="F43" s="27"/>
    </row>
    <row r="44" spans="1:6" x14ac:dyDescent="0.25">
      <c r="A44" s="15" t="s">
        <v>503</v>
      </c>
      <c r="B44" s="15" t="s">
        <v>936</v>
      </c>
      <c r="C44" s="18" t="s">
        <v>466</v>
      </c>
      <c r="D44" s="76" t="s">
        <v>671</v>
      </c>
      <c r="E44" s="15" t="s">
        <v>11</v>
      </c>
      <c r="F44" s="22"/>
    </row>
    <row r="45" spans="1:6" x14ac:dyDescent="0.25">
      <c r="A45" s="15" t="s">
        <v>505</v>
      </c>
      <c r="B45" s="15" t="s">
        <v>937</v>
      </c>
      <c r="C45" s="18" t="s">
        <v>466</v>
      </c>
      <c r="D45" s="76" t="s">
        <v>673</v>
      </c>
      <c r="E45" s="15" t="s">
        <v>11</v>
      </c>
      <c r="F45" s="22"/>
    </row>
    <row r="46" spans="1:6" x14ac:dyDescent="0.25">
      <c r="A46" s="15" t="s">
        <v>506</v>
      </c>
      <c r="B46" s="15" t="s">
        <v>938</v>
      </c>
      <c r="C46" s="18" t="s">
        <v>466</v>
      </c>
      <c r="D46" s="76" t="s">
        <v>676</v>
      </c>
      <c r="E46" s="15" t="s">
        <v>11</v>
      </c>
      <c r="F46" s="22"/>
    </row>
    <row r="47" spans="1:6" x14ac:dyDescent="0.25">
      <c r="A47" s="15" t="s">
        <v>507</v>
      </c>
      <c r="B47" s="15" t="s">
        <v>508</v>
      </c>
      <c r="C47" s="18" t="s">
        <v>466</v>
      </c>
      <c r="D47" s="76" t="s">
        <v>678</v>
      </c>
      <c r="E47" s="15" t="s">
        <v>134</v>
      </c>
      <c r="F47" s="22"/>
    </row>
    <row r="48" spans="1:6" ht="45" x14ac:dyDescent="0.25">
      <c r="A48" s="15" t="s">
        <v>438</v>
      </c>
      <c r="B48" s="15" t="s">
        <v>939</v>
      </c>
      <c r="C48" s="18" t="s">
        <v>439</v>
      </c>
      <c r="D48" s="74" t="s">
        <v>657</v>
      </c>
      <c r="E48" s="15" t="s">
        <v>11</v>
      </c>
      <c r="F48" s="35" t="s">
        <v>658</v>
      </c>
    </row>
    <row r="49" spans="1:6" ht="60" x14ac:dyDescent="0.25">
      <c r="A49" s="15" t="s">
        <v>441</v>
      </c>
      <c r="B49" s="15" t="s">
        <v>940</v>
      </c>
      <c r="C49" s="18" t="s">
        <v>439</v>
      </c>
      <c r="D49" s="74" t="s">
        <v>659</v>
      </c>
      <c r="E49" s="15" t="s">
        <v>134</v>
      </c>
      <c r="F49" s="35" t="s">
        <v>660</v>
      </c>
    </row>
    <row r="50" spans="1:6" ht="60" x14ac:dyDescent="0.25">
      <c r="A50" s="19" t="s">
        <v>443</v>
      </c>
      <c r="B50" s="15" t="s">
        <v>941</v>
      </c>
      <c r="C50" s="18" t="s">
        <v>439</v>
      </c>
      <c r="D50" s="74">
        <v>14300</v>
      </c>
      <c r="E50" s="15" t="s">
        <v>11</v>
      </c>
      <c r="F50" s="35" t="s">
        <v>661</v>
      </c>
    </row>
    <row r="51" spans="1:6" x14ac:dyDescent="0.25">
      <c r="A51" s="15" t="s">
        <v>446</v>
      </c>
      <c r="B51" s="15" t="s">
        <v>942</v>
      </c>
      <c r="C51" s="18" t="s">
        <v>439</v>
      </c>
      <c r="D51" s="74">
        <v>1180</v>
      </c>
      <c r="E51" s="15" t="s">
        <v>448</v>
      </c>
      <c r="F51" s="22"/>
    </row>
    <row r="52" spans="1:6" x14ac:dyDescent="0.25">
      <c r="A52" s="15" t="s">
        <v>450</v>
      </c>
      <c r="B52" s="15" t="s">
        <v>943</v>
      </c>
      <c r="C52" s="18" t="s">
        <v>439</v>
      </c>
      <c r="D52" s="74">
        <v>1180</v>
      </c>
      <c r="E52" s="15" t="s">
        <v>448</v>
      </c>
      <c r="F52" s="22"/>
    </row>
    <row r="53" spans="1:6" x14ac:dyDescent="0.25">
      <c r="A53" s="15" t="s">
        <v>452</v>
      </c>
      <c r="B53" s="15" t="s">
        <v>453</v>
      </c>
      <c r="C53" s="18" t="s">
        <v>439</v>
      </c>
      <c r="D53" s="74" t="s">
        <v>662</v>
      </c>
      <c r="E53" s="15" t="s">
        <v>134</v>
      </c>
      <c r="F53" s="22"/>
    </row>
    <row r="54" spans="1:6" x14ac:dyDescent="0.25">
      <c r="A54" s="15" t="s">
        <v>455</v>
      </c>
      <c r="B54" s="15" t="s">
        <v>456</v>
      </c>
      <c r="C54" s="18" t="s">
        <v>439</v>
      </c>
      <c r="D54" s="74" t="s">
        <v>663</v>
      </c>
      <c r="E54" s="15" t="s">
        <v>134</v>
      </c>
      <c r="F54" s="22"/>
    </row>
    <row r="55" spans="1:6" x14ac:dyDescent="0.25">
      <c r="A55" s="15" t="s">
        <v>458</v>
      </c>
      <c r="B55" s="15" t="s">
        <v>459</v>
      </c>
      <c r="C55" s="18" t="s">
        <v>439</v>
      </c>
      <c r="D55" s="76" t="s">
        <v>664</v>
      </c>
      <c r="E55" s="15"/>
      <c r="F55" s="22"/>
    </row>
    <row r="56" spans="1:6" x14ac:dyDescent="0.25">
      <c r="A56" s="15" t="s">
        <v>45</v>
      </c>
      <c r="B56" s="15" t="s">
        <v>46</v>
      </c>
      <c r="C56" s="18" t="s">
        <v>47</v>
      </c>
      <c r="D56" s="74" t="s">
        <v>535</v>
      </c>
      <c r="E56" s="15" t="s">
        <v>501</v>
      </c>
      <c r="F56" s="22"/>
    </row>
    <row r="57" spans="1:6" x14ac:dyDescent="0.25">
      <c r="A57" s="15" t="s">
        <v>50</v>
      </c>
      <c r="B57" s="15" t="s">
        <v>51</v>
      </c>
      <c r="C57" s="18" t="s">
        <v>47</v>
      </c>
      <c r="D57" s="74" t="s">
        <v>536</v>
      </c>
      <c r="E57" s="15" t="s">
        <v>501</v>
      </c>
      <c r="F57" s="22"/>
    </row>
    <row r="58" spans="1:6" x14ac:dyDescent="0.25">
      <c r="A58" s="15" t="s">
        <v>52</v>
      </c>
      <c r="B58" s="15" t="s">
        <v>53</v>
      </c>
      <c r="C58" s="18" t="s">
        <v>47</v>
      </c>
      <c r="D58" s="74" t="s">
        <v>537</v>
      </c>
      <c r="E58" s="15" t="s">
        <v>112</v>
      </c>
      <c r="F58" s="35" t="s">
        <v>538</v>
      </c>
    </row>
    <row r="59" spans="1:6" x14ac:dyDescent="0.25">
      <c r="A59" s="15" t="s">
        <v>56</v>
      </c>
      <c r="B59" s="15" t="s">
        <v>57</v>
      </c>
      <c r="C59" s="18" t="s">
        <v>47</v>
      </c>
      <c r="D59" s="74" t="s">
        <v>539</v>
      </c>
      <c r="E59" s="15" t="s">
        <v>112</v>
      </c>
      <c r="F59" s="35" t="s">
        <v>540</v>
      </c>
    </row>
    <row r="60" spans="1:6" x14ac:dyDescent="0.25">
      <c r="A60" s="15" t="s">
        <v>58</v>
      </c>
      <c r="B60" s="15" t="s">
        <v>59</v>
      </c>
      <c r="C60" s="18" t="s">
        <v>47</v>
      </c>
      <c r="D60" s="74" t="s">
        <v>541</v>
      </c>
      <c r="E60" s="15" t="s">
        <v>112</v>
      </c>
      <c r="F60" s="35" t="s">
        <v>542</v>
      </c>
    </row>
    <row r="61" spans="1:6" x14ac:dyDescent="0.25">
      <c r="A61" s="15" t="s">
        <v>60</v>
      </c>
      <c r="B61" s="15" t="s">
        <v>61</v>
      </c>
      <c r="C61" s="18" t="s">
        <v>47</v>
      </c>
      <c r="D61" s="74" t="s">
        <v>543</v>
      </c>
      <c r="E61" s="15" t="s">
        <v>112</v>
      </c>
      <c r="F61" s="22"/>
    </row>
    <row r="62" spans="1:6" x14ac:dyDescent="0.25">
      <c r="A62" s="15" t="s">
        <v>62</v>
      </c>
      <c r="B62" s="15" t="s">
        <v>63</v>
      </c>
      <c r="C62" s="18" t="s">
        <v>47</v>
      </c>
      <c r="D62" s="74" t="s">
        <v>543</v>
      </c>
      <c r="E62" s="15" t="s">
        <v>112</v>
      </c>
      <c r="F62" s="22"/>
    </row>
    <row r="63" spans="1:6" x14ac:dyDescent="0.25">
      <c r="A63" s="15" t="s">
        <v>64</v>
      </c>
      <c r="B63" s="15" t="s">
        <v>65</v>
      </c>
      <c r="C63" s="18" t="s">
        <v>47</v>
      </c>
      <c r="D63" s="74" t="s">
        <v>543</v>
      </c>
      <c r="E63" s="15" t="s">
        <v>112</v>
      </c>
      <c r="F63" s="22"/>
    </row>
    <row r="64" spans="1:6" x14ac:dyDescent="0.25">
      <c r="A64" s="15" t="s">
        <v>66</v>
      </c>
      <c r="B64" s="15" t="s">
        <v>67</v>
      </c>
      <c r="C64" s="18" t="s">
        <v>47</v>
      </c>
      <c r="D64" s="74" t="s">
        <v>544</v>
      </c>
      <c r="E64" s="15" t="s">
        <v>501</v>
      </c>
      <c r="F64" s="22"/>
    </row>
    <row r="65" spans="1:6" x14ac:dyDescent="0.25">
      <c r="A65" s="15" t="s">
        <v>70</v>
      </c>
      <c r="B65" s="15" t="s">
        <v>71</v>
      </c>
      <c r="C65" s="18" t="s">
        <v>47</v>
      </c>
      <c r="D65" s="74" t="s">
        <v>545</v>
      </c>
      <c r="E65" s="15" t="s">
        <v>501</v>
      </c>
      <c r="F65" s="22"/>
    </row>
    <row r="66" spans="1:6" ht="45" x14ac:dyDescent="0.25">
      <c r="A66" s="15" t="s">
        <v>72</v>
      </c>
      <c r="B66" s="15" t="s">
        <v>73</v>
      </c>
      <c r="C66" s="18" t="s">
        <v>47</v>
      </c>
      <c r="D66" s="74" t="s">
        <v>546</v>
      </c>
      <c r="E66" s="15" t="s">
        <v>547</v>
      </c>
      <c r="F66" s="35" t="s">
        <v>548</v>
      </c>
    </row>
    <row r="67" spans="1:6" x14ac:dyDescent="0.25">
      <c r="A67" s="15" t="s">
        <v>76</v>
      </c>
      <c r="B67" s="15" t="s">
        <v>77</v>
      </c>
      <c r="C67" s="18" t="s">
        <v>47</v>
      </c>
      <c r="D67" s="74">
        <v>2412460</v>
      </c>
      <c r="E67" s="15" t="s">
        <v>547</v>
      </c>
      <c r="F67" s="22"/>
    </row>
    <row r="68" spans="1:6" x14ac:dyDescent="0.25">
      <c r="A68" s="15" t="s">
        <v>79</v>
      </c>
      <c r="B68" s="15" t="s">
        <v>80</v>
      </c>
      <c r="C68" s="18" t="s">
        <v>47</v>
      </c>
      <c r="D68" s="74" t="s">
        <v>549</v>
      </c>
      <c r="E68" s="15" t="s">
        <v>550</v>
      </c>
      <c r="F68" s="22"/>
    </row>
    <row r="69" spans="1:6" x14ac:dyDescent="0.25">
      <c r="A69" s="15" t="s">
        <v>82</v>
      </c>
      <c r="B69" s="15" t="s">
        <v>83</v>
      </c>
      <c r="C69" s="18" t="s">
        <v>47</v>
      </c>
      <c r="D69" s="74" t="s">
        <v>543</v>
      </c>
      <c r="E69" s="15" t="s">
        <v>69</v>
      </c>
      <c r="F69" s="22"/>
    </row>
    <row r="70" spans="1:6" x14ac:dyDescent="0.25">
      <c r="A70" s="15" t="s">
        <v>85</v>
      </c>
      <c r="B70" s="15" t="s">
        <v>86</v>
      </c>
      <c r="C70" s="18" t="s">
        <v>47</v>
      </c>
      <c r="D70" s="74" t="s">
        <v>543</v>
      </c>
      <c r="E70" s="15" t="s">
        <v>69</v>
      </c>
      <c r="F70" s="22"/>
    </row>
    <row r="71" spans="1:6" x14ac:dyDescent="0.25">
      <c r="A71" s="15" t="s">
        <v>88</v>
      </c>
      <c r="B71" s="15" t="s">
        <v>89</v>
      </c>
      <c r="C71" s="18" t="s">
        <v>47</v>
      </c>
      <c r="D71" s="74" t="s">
        <v>543</v>
      </c>
      <c r="E71" s="15" t="s">
        <v>69</v>
      </c>
      <c r="F71" s="22"/>
    </row>
    <row r="72" spans="1:6" x14ac:dyDescent="0.25">
      <c r="A72" s="15" t="s">
        <v>91</v>
      </c>
      <c r="B72" s="15" t="s">
        <v>1128</v>
      </c>
      <c r="C72" s="18" t="s">
        <v>47</v>
      </c>
      <c r="D72" s="75" t="s">
        <v>551</v>
      </c>
      <c r="E72" s="15" t="s">
        <v>93</v>
      </c>
      <c r="F72" s="22"/>
    </row>
    <row r="73" spans="1:6" x14ac:dyDescent="0.25">
      <c r="A73" s="15" t="s">
        <v>94</v>
      </c>
      <c r="B73" s="15" t="s">
        <v>1129</v>
      </c>
      <c r="C73" s="18" t="s">
        <v>47</v>
      </c>
      <c r="D73" s="75" t="s">
        <v>552</v>
      </c>
      <c r="E73" s="15" t="s">
        <v>93</v>
      </c>
      <c r="F73" s="22"/>
    </row>
    <row r="74" spans="1:6" ht="45" x14ac:dyDescent="0.25">
      <c r="A74" s="15" t="s">
        <v>106</v>
      </c>
      <c r="B74" s="15" t="s">
        <v>1135</v>
      </c>
      <c r="C74" s="18" t="s">
        <v>47</v>
      </c>
      <c r="D74" s="74" t="s">
        <v>554</v>
      </c>
      <c r="E74" s="15" t="s">
        <v>93</v>
      </c>
      <c r="F74" s="35" t="s">
        <v>553</v>
      </c>
    </row>
    <row r="75" spans="1:6" ht="30" x14ac:dyDescent="0.25">
      <c r="A75" s="15" t="s">
        <v>280</v>
      </c>
      <c r="B75" s="15" t="s">
        <v>281</v>
      </c>
      <c r="C75" s="18" t="s">
        <v>282</v>
      </c>
      <c r="D75" s="74" t="s">
        <v>607</v>
      </c>
      <c r="E75" s="15" t="s">
        <v>284</v>
      </c>
      <c r="F75" s="35" t="s">
        <v>608</v>
      </c>
    </row>
    <row r="76" spans="1:6" ht="30" x14ac:dyDescent="0.25">
      <c r="A76" s="15" t="s">
        <v>286</v>
      </c>
      <c r="B76" s="15" t="s">
        <v>287</v>
      </c>
      <c r="C76" s="18" t="s">
        <v>282</v>
      </c>
      <c r="D76" s="74" t="s">
        <v>609</v>
      </c>
      <c r="E76" s="15" t="s">
        <v>284</v>
      </c>
      <c r="F76" s="35" t="s">
        <v>608</v>
      </c>
    </row>
    <row r="77" spans="1:6" ht="30" x14ac:dyDescent="0.25">
      <c r="A77" s="15" t="s">
        <v>289</v>
      </c>
      <c r="B77" s="15" t="s">
        <v>290</v>
      </c>
      <c r="C77" s="18" t="s">
        <v>282</v>
      </c>
      <c r="D77" s="74" t="s">
        <v>610</v>
      </c>
      <c r="E77" s="15" t="s">
        <v>284</v>
      </c>
      <c r="F77" s="35" t="s">
        <v>608</v>
      </c>
    </row>
    <row r="78" spans="1:6" ht="31.5" x14ac:dyDescent="0.25">
      <c r="A78" s="15" t="s">
        <v>173</v>
      </c>
      <c r="B78" s="15" t="s">
        <v>174</v>
      </c>
      <c r="C78" s="18" t="s">
        <v>175</v>
      </c>
      <c r="D78" s="74" t="s">
        <v>176</v>
      </c>
      <c r="E78" s="15" t="s">
        <v>177</v>
      </c>
      <c r="F78" s="35" t="s">
        <v>574</v>
      </c>
    </row>
    <row r="79" spans="1:6" x14ac:dyDescent="0.25">
      <c r="A79" s="15" t="s">
        <v>178</v>
      </c>
      <c r="B79" s="15" t="s">
        <v>179</v>
      </c>
      <c r="C79" s="18" t="s">
        <v>175</v>
      </c>
      <c r="D79" s="74" t="s">
        <v>180</v>
      </c>
      <c r="E79" s="15" t="s">
        <v>177</v>
      </c>
      <c r="F79" s="35" t="s">
        <v>575</v>
      </c>
    </row>
    <row r="80" spans="1:6" x14ac:dyDescent="0.25">
      <c r="A80" s="15" t="s">
        <v>181</v>
      </c>
      <c r="B80" s="15" t="s">
        <v>182</v>
      </c>
      <c r="C80" s="18" t="s">
        <v>175</v>
      </c>
      <c r="D80" s="74">
        <v>5050</v>
      </c>
      <c r="E80" s="15" t="s">
        <v>576</v>
      </c>
      <c r="F80" s="35" t="s">
        <v>577</v>
      </c>
    </row>
    <row r="81" spans="1:6" x14ac:dyDescent="0.25">
      <c r="A81" s="15" t="s">
        <v>186</v>
      </c>
      <c r="B81" s="15" t="s">
        <v>944</v>
      </c>
      <c r="C81" s="18" t="s">
        <v>175</v>
      </c>
      <c r="D81" s="74" t="s">
        <v>578</v>
      </c>
      <c r="E81" s="15" t="s">
        <v>112</v>
      </c>
      <c r="F81" s="35" t="s">
        <v>579</v>
      </c>
    </row>
    <row r="82" spans="1:6" x14ac:dyDescent="0.25">
      <c r="A82" s="15" t="s">
        <v>189</v>
      </c>
      <c r="B82" s="15" t="s">
        <v>190</v>
      </c>
      <c r="C82" s="18" t="s">
        <v>175</v>
      </c>
      <c r="D82" s="74" t="s">
        <v>580</v>
      </c>
      <c r="E82" s="15" t="s">
        <v>112</v>
      </c>
      <c r="F82" s="35" t="s">
        <v>581</v>
      </c>
    </row>
    <row r="83" spans="1:6" x14ac:dyDescent="0.25">
      <c r="A83" s="15" t="s">
        <v>193</v>
      </c>
      <c r="B83" s="15" t="s">
        <v>194</v>
      </c>
      <c r="C83" s="18" t="s">
        <v>175</v>
      </c>
      <c r="D83" s="74" t="s">
        <v>582</v>
      </c>
      <c r="E83" s="15" t="s">
        <v>112</v>
      </c>
      <c r="F83" s="35" t="s">
        <v>583</v>
      </c>
    </row>
    <row r="84" spans="1:6" ht="60" x14ac:dyDescent="0.25">
      <c r="A84" s="15" t="s">
        <v>196</v>
      </c>
      <c r="B84" s="15" t="s">
        <v>197</v>
      </c>
      <c r="C84" s="18" t="s">
        <v>175</v>
      </c>
      <c r="D84" s="74" t="s">
        <v>584</v>
      </c>
      <c r="E84" s="15" t="s">
        <v>134</v>
      </c>
      <c r="F84" s="35" t="s">
        <v>585</v>
      </c>
    </row>
    <row r="85" spans="1:6" x14ac:dyDescent="0.25">
      <c r="A85" s="15" t="s">
        <v>201</v>
      </c>
      <c r="B85" s="15" t="s">
        <v>202</v>
      </c>
      <c r="C85" s="18" t="s">
        <v>175</v>
      </c>
      <c r="D85" s="76" t="s">
        <v>586</v>
      </c>
      <c r="E85" s="15" t="s">
        <v>134</v>
      </c>
      <c r="F85" s="22"/>
    </row>
    <row r="86" spans="1:6" ht="30" x14ac:dyDescent="0.25">
      <c r="A86" s="15" t="s">
        <v>203</v>
      </c>
      <c r="B86" s="15" t="s">
        <v>204</v>
      </c>
      <c r="C86" s="18" t="s">
        <v>175</v>
      </c>
      <c r="D86" s="74" t="s">
        <v>587</v>
      </c>
      <c r="E86" s="15" t="s">
        <v>134</v>
      </c>
      <c r="F86" s="35" t="s">
        <v>588</v>
      </c>
    </row>
    <row r="87" spans="1:6" ht="30" x14ac:dyDescent="0.25">
      <c r="A87" s="15" t="s">
        <v>207</v>
      </c>
      <c r="B87" s="15" t="s">
        <v>208</v>
      </c>
      <c r="C87" s="18" t="s">
        <v>175</v>
      </c>
      <c r="D87" s="74" t="s">
        <v>589</v>
      </c>
      <c r="E87" s="15" t="s">
        <v>134</v>
      </c>
      <c r="F87" s="35" t="s">
        <v>590</v>
      </c>
    </row>
    <row r="88" spans="1:6" ht="30" x14ac:dyDescent="0.25">
      <c r="A88" s="15" t="s">
        <v>210</v>
      </c>
      <c r="B88" s="15" t="s">
        <v>211</v>
      </c>
      <c r="C88" s="18" t="s">
        <v>175</v>
      </c>
      <c r="D88" s="74" t="s">
        <v>591</v>
      </c>
      <c r="E88" s="15" t="s">
        <v>134</v>
      </c>
      <c r="F88" s="35" t="s">
        <v>592</v>
      </c>
    </row>
    <row r="89" spans="1:6" x14ac:dyDescent="0.25">
      <c r="A89" s="15" t="s">
        <v>213</v>
      </c>
      <c r="B89" s="15" t="s">
        <v>214</v>
      </c>
      <c r="C89" s="18" t="s">
        <v>175</v>
      </c>
      <c r="D89" s="74" t="s">
        <v>593</v>
      </c>
      <c r="E89" s="15" t="s">
        <v>134</v>
      </c>
      <c r="F89" s="35" t="s">
        <v>594</v>
      </c>
    </row>
    <row r="90" spans="1:6" ht="30" x14ac:dyDescent="0.25">
      <c r="A90" s="15" t="s">
        <v>216</v>
      </c>
      <c r="B90" s="15" t="s">
        <v>217</v>
      </c>
      <c r="C90" s="18" t="s">
        <v>175</v>
      </c>
      <c r="D90" s="74" t="s">
        <v>587</v>
      </c>
      <c r="E90" s="15" t="s">
        <v>134</v>
      </c>
      <c r="F90" s="35" t="s">
        <v>588</v>
      </c>
    </row>
    <row r="91" spans="1:6" x14ac:dyDescent="0.25">
      <c r="A91" s="15" t="s">
        <v>219</v>
      </c>
      <c r="B91" s="15" t="s">
        <v>220</v>
      </c>
      <c r="C91" s="18" t="s">
        <v>175</v>
      </c>
      <c r="D91" s="74" t="s">
        <v>233</v>
      </c>
      <c r="E91" s="15" t="s">
        <v>134</v>
      </c>
      <c r="F91" s="35" t="s">
        <v>595</v>
      </c>
    </row>
    <row r="92" spans="1:6" x14ac:dyDescent="0.25">
      <c r="A92" s="15" t="s">
        <v>222</v>
      </c>
      <c r="B92" s="15" t="s">
        <v>223</v>
      </c>
      <c r="C92" s="18" t="s">
        <v>175</v>
      </c>
      <c r="D92" s="74" t="s">
        <v>236</v>
      </c>
      <c r="E92" s="15" t="s">
        <v>134</v>
      </c>
      <c r="F92" s="35" t="s">
        <v>596</v>
      </c>
    </row>
    <row r="93" spans="1:6" x14ac:dyDescent="0.25">
      <c r="A93" s="15" t="s">
        <v>225</v>
      </c>
      <c r="B93" s="15" t="s">
        <v>226</v>
      </c>
      <c r="C93" s="18" t="s">
        <v>175</v>
      </c>
      <c r="D93" s="74" t="s">
        <v>597</v>
      </c>
      <c r="E93" s="15" t="s">
        <v>134</v>
      </c>
      <c r="F93" s="35" t="s">
        <v>598</v>
      </c>
    </row>
    <row r="94" spans="1:6" ht="30" x14ac:dyDescent="0.25">
      <c r="A94" s="15" t="s">
        <v>228</v>
      </c>
      <c r="B94" s="15" t="s">
        <v>229</v>
      </c>
      <c r="C94" s="18" t="s">
        <v>175</v>
      </c>
      <c r="D94" s="74" t="s">
        <v>587</v>
      </c>
      <c r="E94" s="15" t="s">
        <v>134</v>
      </c>
      <c r="F94" s="35" t="s">
        <v>588</v>
      </c>
    </row>
    <row r="95" spans="1:6" x14ac:dyDescent="0.25">
      <c r="A95" s="15" t="s">
        <v>231</v>
      </c>
      <c r="B95" s="15" t="s">
        <v>232</v>
      </c>
      <c r="C95" s="18" t="s">
        <v>175</v>
      </c>
      <c r="D95" s="74" t="s">
        <v>233</v>
      </c>
      <c r="E95" s="15" t="s">
        <v>134</v>
      </c>
      <c r="F95" s="22"/>
    </row>
    <row r="96" spans="1:6" x14ac:dyDescent="0.25">
      <c r="A96" s="15" t="s">
        <v>234</v>
      </c>
      <c r="B96" s="15" t="s">
        <v>235</v>
      </c>
      <c r="C96" s="18" t="s">
        <v>175</v>
      </c>
      <c r="D96" s="74" t="s">
        <v>236</v>
      </c>
      <c r="E96" s="15" t="s">
        <v>134</v>
      </c>
      <c r="F96" s="22"/>
    </row>
    <row r="97" spans="1:6" x14ac:dyDescent="0.25">
      <c r="A97" s="15" t="s">
        <v>237</v>
      </c>
      <c r="B97" s="15" t="s">
        <v>238</v>
      </c>
      <c r="C97" s="18" t="s">
        <v>175</v>
      </c>
      <c r="D97" s="74" t="s">
        <v>597</v>
      </c>
      <c r="E97" s="15" t="s">
        <v>134</v>
      </c>
      <c r="F97" s="22"/>
    </row>
    <row r="98" spans="1:6" x14ac:dyDescent="0.25">
      <c r="A98" s="15" t="s">
        <v>240</v>
      </c>
      <c r="B98" s="15" t="s">
        <v>241</v>
      </c>
      <c r="C98" s="18" t="s">
        <v>175</v>
      </c>
      <c r="D98" s="36" t="s">
        <v>587</v>
      </c>
      <c r="E98" s="15" t="s">
        <v>134</v>
      </c>
      <c r="F98" s="22"/>
    </row>
    <row r="99" spans="1:6" x14ac:dyDescent="0.25">
      <c r="A99" s="15" t="s">
        <v>243</v>
      </c>
      <c r="B99" s="15" t="s">
        <v>244</v>
      </c>
      <c r="C99" s="18" t="s">
        <v>175</v>
      </c>
      <c r="D99" s="36" t="s">
        <v>233</v>
      </c>
      <c r="E99" s="15" t="s">
        <v>134</v>
      </c>
      <c r="F99" s="22"/>
    </row>
    <row r="100" spans="1:6" x14ac:dyDescent="0.25">
      <c r="A100" s="15" t="s">
        <v>245</v>
      </c>
      <c r="B100" s="15" t="s">
        <v>246</v>
      </c>
      <c r="C100" s="18" t="s">
        <v>175</v>
      </c>
      <c r="D100" s="36" t="s">
        <v>236</v>
      </c>
      <c r="E100" s="15" t="s">
        <v>134</v>
      </c>
      <c r="F100" s="22"/>
    </row>
    <row r="101" spans="1:6" x14ac:dyDescent="0.25">
      <c r="A101" s="15" t="s">
        <v>247</v>
      </c>
      <c r="B101" s="15" t="s">
        <v>248</v>
      </c>
      <c r="C101" s="18" t="s">
        <v>175</v>
      </c>
      <c r="D101" s="36" t="s">
        <v>597</v>
      </c>
      <c r="E101" s="15" t="s">
        <v>134</v>
      </c>
      <c r="F101" s="22"/>
    </row>
    <row r="102" spans="1:6" x14ac:dyDescent="0.25">
      <c r="A102" s="15" t="s">
        <v>249</v>
      </c>
      <c r="B102" s="20" t="s">
        <v>1033</v>
      </c>
      <c r="C102" s="18" t="s">
        <v>175</v>
      </c>
      <c r="D102" s="74" t="s">
        <v>599</v>
      </c>
      <c r="E102" s="15" t="s">
        <v>600</v>
      </c>
      <c r="F102" s="35" t="s">
        <v>601</v>
      </c>
    </row>
    <row r="103" spans="1:6" ht="30" x14ac:dyDescent="0.25">
      <c r="A103" s="15" t="s">
        <v>252</v>
      </c>
      <c r="B103" s="15" t="s">
        <v>253</v>
      </c>
      <c r="C103" s="18" t="s">
        <v>175</v>
      </c>
      <c r="D103" s="74" t="s">
        <v>602</v>
      </c>
      <c r="E103" s="15" t="s">
        <v>134</v>
      </c>
      <c r="F103" s="35" t="s">
        <v>603</v>
      </c>
    </row>
    <row r="104" spans="1:6" ht="45" x14ac:dyDescent="0.25">
      <c r="A104" s="15" t="s">
        <v>256</v>
      </c>
      <c r="B104" s="15" t="s">
        <v>257</v>
      </c>
      <c r="C104" s="21" t="s">
        <v>175</v>
      </c>
      <c r="D104" s="74" t="s">
        <v>258</v>
      </c>
      <c r="E104" s="15" t="s">
        <v>11</v>
      </c>
      <c r="F104" s="35" t="s">
        <v>259</v>
      </c>
    </row>
    <row r="105" spans="1:6" x14ac:dyDescent="0.25">
      <c r="A105" s="15" t="s">
        <v>260</v>
      </c>
      <c r="B105" s="15" t="s">
        <v>261</v>
      </c>
      <c r="C105" s="21" t="s">
        <v>175</v>
      </c>
      <c r="D105" s="76" t="s">
        <v>604</v>
      </c>
      <c r="E105" s="15" t="s">
        <v>134</v>
      </c>
      <c r="F105" s="22"/>
    </row>
    <row r="106" spans="1:6" x14ac:dyDescent="0.25">
      <c r="A106" s="15" t="s">
        <v>262</v>
      </c>
      <c r="B106" s="15" t="s">
        <v>263</v>
      </c>
      <c r="C106" s="21" t="s">
        <v>175</v>
      </c>
      <c r="D106" s="75">
        <v>16090106</v>
      </c>
      <c r="E106" s="15"/>
      <c r="F106" s="22"/>
    </row>
    <row r="107" spans="1:6" x14ac:dyDescent="0.25">
      <c r="A107" s="15" t="s">
        <v>265</v>
      </c>
      <c r="B107" s="15" t="s">
        <v>266</v>
      </c>
      <c r="C107" s="21" t="s">
        <v>175</v>
      </c>
      <c r="D107" s="75" t="s">
        <v>605</v>
      </c>
      <c r="E107" s="15" t="s">
        <v>777</v>
      </c>
      <c r="F107" s="28"/>
    </row>
    <row r="108" spans="1:6" ht="31.5" x14ac:dyDescent="0.25">
      <c r="A108" s="15" t="s">
        <v>109</v>
      </c>
      <c r="B108" s="15" t="s">
        <v>1034</v>
      </c>
      <c r="C108" s="21" t="s">
        <v>110</v>
      </c>
      <c r="D108" s="74" t="s">
        <v>555</v>
      </c>
      <c r="E108" s="15" t="s">
        <v>556</v>
      </c>
      <c r="F108" s="22"/>
    </row>
    <row r="109" spans="1:6" ht="45" x14ac:dyDescent="0.25">
      <c r="A109" s="15" t="s">
        <v>114</v>
      </c>
      <c r="B109" s="15" t="s">
        <v>1039</v>
      </c>
      <c r="C109" s="21" t="s">
        <v>110</v>
      </c>
      <c r="D109" s="74" t="s">
        <v>115</v>
      </c>
      <c r="E109" s="15" t="s">
        <v>11</v>
      </c>
      <c r="F109" s="35" t="s">
        <v>557</v>
      </c>
    </row>
    <row r="110" spans="1:6" ht="31.5" x14ac:dyDescent="0.25">
      <c r="A110" s="15" t="s">
        <v>117</v>
      </c>
      <c r="B110" s="15" t="s">
        <v>118</v>
      </c>
      <c r="C110" s="21" t="s">
        <v>110</v>
      </c>
      <c r="D110" s="75">
        <v>77701</v>
      </c>
      <c r="E110" s="15" t="s">
        <v>93</v>
      </c>
      <c r="F110" s="28"/>
    </row>
    <row r="111" spans="1:6" ht="31.5" x14ac:dyDescent="0.25">
      <c r="A111" s="15" t="s">
        <v>120</v>
      </c>
      <c r="B111" s="15" t="s">
        <v>121</v>
      </c>
      <c r="C111" s="21" t="s">
        <v>110</v>
      </c>
      <c r="D111" s="75">
        <v>77702</v>
      </c>
      <c r="E111" s="15" t="s">
        <v>93</v>
      </c>
      <c r="F111" s="28"/>
    </row>
    <row r="112" spans="1:6" ht="31.5" x14ac:dyDescent="0.25">
      <c r="A112" s="15" t="s">
        <v>122</v>
      </c>
      <c r="B112" s="15" t="s">
        <v>123</v>
      </c>
      <c r="C112" s="21" t="s">
        <v>110</v>
      </c>
      <c r="D112" s="74" t="s">
        <v>124</v>
      </c>
      <c r="E112" s="15" t="s">
        <v>112</v>
      </c>
      <c r="F112" s="35" t="s">
        <v>558</v>
      </c>
    </row>
    <row r="113" spans="1:6" ht="31.5" x14ac:dyDescent="0.25">
      <c r="A113" s="15" t="s">
        <v>126</v>
      </c>
      <c r="B113" s="15" t="s">
        <v>127</v>
      </c>
      <c r="C113" s="21" t="s">
        <v>110</v>
      </c>
      <c r="D113" s="74" t="s">
        <v>559</v>
      </c>
      <c r="E113" s="15" t="s">
        <v>134</v>
      </c>
      <c r="F113" s="22"/>
    </row>
    <row r="114" spans="1:6" ht="31.5" x14ac:dyDescent="0.25">
      <c r="A114" s="15" t="s">
        <v>130</v>
      </c>
      <c r="B114" s="22" t="s">
        <v>131</v>
      </c>
      <c r="C114" s="21" t="s">
        <v>110</v>
      </c>
      <c r="D114" s="75" t="s">
        <v>560</v>
      </c>
      <c r="E114" s="15" t="s">
        <v>134</v>
      </c>
      <c r="F114" s="22"/>
    </row>
    <row r="115" spans="1:6" ht="31.5" x14ac:dyDescent="0.25">
      <c r="A115" s="15" t="s">
        <v>132</v>
      </c>
      <c r="B115" s="15" t="s">
        <v>1037</v>
      </c>
      <c r="C115" s="21" t="s">
        <v>110</v>
      </c>
      <c r="D115" s="75">
        <v>6632</v>
      </c>
      <c r="E115" s="15" t="s">
        <v>134</v>
      </c>
      <c r="F115" s="22"/>
    </row>
    <row r="116" spans="1:6" ht="45" x14ac:dyDescent="0.25">
      <c r="A116" s="15" t="s">
        <v>135</v>
      </c>
      <c r="B116" s="15" t="s">
        <v>136</v>
      </c>
      <c r="C116" s="18" t="s">
        <v>110</v>
      </c>
      <c r="D116" s="74" t="s">
        <v>137</v>
      </c>
      <c r="E116" s="15" t="s">
        <v>11</v>
      </c>
      <c r="F116" s="35" t="s">
        <v>561</v>
      </c>
    </row>
    <row r="117" spans="1:6" ht="31.5" x14ac:dyDescent="0.25">
      <c r="A117" s="15" t="s">
        <v>139</v>
      </c>
      <c r="B117" s="15" t="s">
        <v>140</v>
      </c>
      <c r="C117" s="18" t="s">
        <v>110</v>
      </c>
      <c r="D117" s="74">
        <v>81074020</v>
      </c>
      <c r="E117" s="15" t="s">
        <v>184</v>
      </c>
      <c r="F117" s="35" t="s">
        <v>562</v>
      </c>
    </row>
    <row r="118" spans="1:6" ht="47.25" x14ac:dyDescent="0.25">
      <c r="A118" s="15" t="s">
        <v>143</v>
      </c>
      <c r="B118" s="15" t="s">
        <v>1030</v>
      </c>
      <c r="C118" s="18" t="s">
        <v>110</v>
      </c>
      <c r="D118" s="74">
        <v>3400</v>
      </c>
      <c r="E118" s="15" t="s">
        <v>93</v>
      </c>
      <c r="F118" s="27" t="s">
        <v>563</v>
      </c>
    </row>
    <row r="119" spans="1:6" ht="31.5" x14ac:dyDescent="0.25">
      <c r="A119" s="15" t="s">
        <v>146</v>
      </c>
      <c r="B119" s="15" t="s">
        <v>980</v>
      </c>
      <c r="C119" s="18" t="s">
        <v>110</v>
      </c>
      <c r="D119" s="74" t="s">
        <v>564</v>
      </c>
      <c r="E119" s="15" t="s">
        <v>93</v>
      </c>
      <c r="F119" s="22"/>
    </row>
    <row r="120" spans="1:6" ht="31.5" x14ac:dyDescent="0.25">
      <c r="A120" s="15" t="s">
        <v>148</v>
      </c>
      <c r="B120" s="15" t="s">
        <v>149</v>
      </c>
      <c r="C120" s="18" t="s">
        <v>110</v>
      </c>
      <c r="D120" s="74" t="s">
        <v>565</v>
      </c>
      <c r="E120" s="15" t="s">
        <v>566</v>
      </c>
      <c r="F120" s="35" t="s">
        <v>567</v>
      </c>
    </row>
    <row r="121" spans="1:6" ht="31.5" x14ac:dyDescent="0.25">
      <c r="A121" s="15" t="s">
        <v>152</v>
      </c>
      <c r="B121" s="15" t="s">
        <v>153</v>
      </c>
      <c r="C121" s="18" t="s">
        <v>110</v>
      </c>
      <c r="D121" s="74" t="s">
        <v>568</v>
      </c>
      <c r="E121" s="15" t="s">
        <v>566</v>
      </c>
      <c r="F121" s="35" t="s">
        <v>569</v>
      </c>
    </row>
    <row r="122" spans="1:6" ht="31.5" x14ac:dyDescent="0.25">
      <c r="A122" s="15" t="s">
        <v>156</v>
      </c>
      <c r="B122" s="15" t="s">
        <v>157</v>
      </c>
      <c r="C122" s="18" t="s">
        <v>110</v>
      </c>
      <c r="D122" s="74">
        <v>14054</v>
      </c>
      <c r="E122" s="15" t="s">
        <v>11</v>
      </c>
      <c r="F122" s="27"/>
    </row>
    <row r="123" spans="1:6" ht="60" x14ac:dyDescent="0.25">
      <c r="A123" s="15" t="s">
        <v>160</v>
      </c>
      <c r="B123" s="15" t="s">
        <v>161</v>
      </c>
      <c r="C123" s="18" t="s">
        <v>110</v>
      </c>
      <c r="D123" s="74">
        <v>15970</v>
      </c>
      <c r="E123" s="15" t="s">
        <v>11</v>
      </c>
      <c r="F123" s="35" t="s">
        <v>570</v>
      </c>
    </row>
    <row r="124" spans="1:6" ht="31.5" x14ac:dyDescent="0.25">
      <c r="A124" s="15" t="s">
        <v>163</v>
      </c>
      <c r="B124" s="15" t="s">
        <v>164</v>
      </c>
      <c r="C124" s="18" t="s">
        <v>110</v>
      </c>
      <c r="D124" s="74">
        <v>15301</v>
      </c>
      <c r="E124" s="15" t="s">
        <v>11</v>
      </c>
      <c r="F124" s="22"/>
    </row>
    <row r="125" spans="1:6" ht="31.5" x14ac:dyDescent="0.25">
      <c r="A125" s="15" t="s">
        <v>167</v>
      </c>
      <c r="B125" s="15" t="s">
        <v>981</v>
      </c>
      <c r="C125" s="18" t="s">
        <v>110</v>
      </c>
      <c r="D125" s="74">
        <v>94612</v>
      </c>
      <c r="E125" s="15" t="s">
        <v>159</v>
      </c>
      <c r="F125" s="35" t="s">
        <v>571</v>
      </c>
    </row>
    <row r="126" spans="1:6" ht="30" x14ac:dyDescent="0.25">
      <c r="A126" s="15" t="s">
        <v>7</v>
      </c>
      <c r="B126" s="15" t="s">
        <v>8</v>
      </c>
      <c r="C126" s="18" t="s">
        <v>9</v>
      </c>
      <c r="D126" s="74" t="s">
        <v>10</v>
      </c>
      <c r="E126" s="15" t="s">
        <v>11</v>
      </c>
      <c r="F126" s="35" t="s">
        <v>528</v>
      </c>
    </row>
    <row r="127" spans="1:6" ht="45" x14ac:dyDescent="0.25">
      <c r="A127" s="15" t="s">
        <v>13</v>
      </c>
      <c r="B127" s="15" t="s">
        <v>14</v>
      </c>
      <c r="C127" s="18" t="s">
        <v>9</v>
      </c>
      <c r="D127" s="74" t="s">
        <v>15</v>
      </c>
      <c r="E127" s="15" t="s">
        <v>11</v>
      </c>
      <c r="F127" s="35" t="s">
        <v>529</v>
      </c>
    </row>
    <row r="128" spans="1:6" ht="45" x14ac:dyDescent="0.25">
      <c r="A128" s="15" t="s">
        <v>17</v>
      </c>
      <c r="B128" s="15" t="s">
        <v>18</v>
      </c>
      <c r="C128" s="18" t="s">
        <v>9</v>
      </c>
      <c r="D128" s="74" t="s">
        <v>19</v>
      </c>
      <c r="E128" s="15" t="s">
        <v>11</v>
      </c>
      <c r="F128" s="35" t="s">
        <v>530</v>
      </c>
    </row>
    <row r="129" spans="1:6" x14ac:dyDescent="0.25">
      <c r="A129" s="15" t="s">
        <v>21</v>
      </c>
      <c r="B129" s="15" t="s">
        <v>22</v>
      </c>
      <c r="C129" s="18" t="s">
        <v>9</v>
      </c>
      <c r="D129" s="74" t="s">
        <v>23</v>
      </c>
      <c r="E129" s="15" t="s">
        <v>11</v>
      </c>
      <c r="F129" s="22"/>
    </row>
    <row r="130" spans="1:6" ht="30" x14ac:dyDescent="0.25">
      <c r="A130" s="15" t="s">
        <v>25</v>
      </c>
      <c r="B130" s="15" t="s">
        <v>26</v>
      </c>
      <c r="C130" s="18" t="s">
        <v>9</v>
      </c>
      <c r="D130" s="74" t="s">
        <v>27</v>
      </c>
      <c r="E130" s="15" t="s">
        <v>11</v>
      </c>
      <c r="F130" s="35" t="s">
        <v>531</v>
      </c>
    </row>
    <row r="131" spans="1:6" ht="45" x14ac:dyDescent="0.25">
      <c r="A131" s="15" t="s">
        <v>29</v>
      </c>
      <c r="B131" s="15" t="s">
        <v>30</v>
      </c>
      <c r="C131" s="18" t="s">
        <v>9</v>
      </c>
      <c r="D131" s="74" t="s">
        <v>31</v>
      </c>
      <c r="E131" s="15" t="s">
        <v>11</v>
      </c>
      <c r="F131" s="35" t="s">
        <v>532</v>
      </c>
    </row>
    <row r="132" spans="1:6" ht="45" x14ac:dyDescent="0.25">
      <c r="A132" s="15" t="s">
        <v>33</v>
      </c>
      <c r="B132" s="15" t="s">
        <v>34</v>
      </c>
      <c r="C132" s="18" t="s">
        <v>9</v>
      </c>
      <c r="D132" s="74" t="s">
        <v>533</v>
      </c>
      <c r="E132" s="15" t="s">
        <v>11</v>
      </c>
      <c r="F132" s="35" t="s">
        <v>534</v>
      </c>
    </row>
    <row r="133" spans="1:6" ht="45" x14ac:dyDescent="0.25">
      <c r="A133" s="15" t="s">
        <v>320</v>
      </c>
      <c r="B133" s="15" t="s">
        <v>321</v>
      </c>
      <c r="C133" s="18" t="s">
        <v>322</v>
      </c>
      <c r="D133" s="74" t="s">
        <v>616</v>
      </c>
      <c r="E133" s="15" t="s">
        <v>11</v>
      </c>
      <c r="F133" s="35" t="s">
        <v>617</v>
      </c>
    </row>
    <row r="134" spans="1:6" ht="45" x14ac:dyDescent="0.25">
      <c r="A134" s="15" t="s">
        <v>325</v>
      </c>
      <c r="B134" s="15" t="s">
        <v>326</v>
      </c>
      <c r="C134" s="18" t="s">
        <v>322</v>
      </c>
      <c r="D134" s="74">
        <v>1640</v>
      </c>
      <c r="E134" s="15" t="s">
        <v>112</v>
      </c>
      <c r="F134" s="35" t="s">
        <v>618</v>
      </c>
    </row>
    <row r="135" spans="1:6" ht="30" x14ac:dyDescent="0.25">
      <c r="A135" s="15" t="s">
        <v>330</v>
      </c>
      <c r="B135" s="15" t="s">
        <v>331</v>
      </c>
      <c r="C135" s="18" t="s">
        <v>322</v>
      </c>
      <c r="D135" s="74">
        <v>557477</v>
      </c>
      <c r="E135" s="15" t="s">
        <v>184</v>
      </c>
      <c r="F135" s="35" t="s">
        <v>619</v>
      </c>
    </row>
    <row r="136" spans="1:6" ht="30" x14ac:dyDescent="0.25">
      <c r="A136" s="15" t="s">
        <v>335</v>
      </c>
      <c r="B136" s="15" t="s">
        <v>336</v>
      </c>
      <c r="C136" s="18" t="s">
        <v>322</v>
      </c>
      <c r="D136" s="74">
        <v>12001</v>
      </c>
      <c r="E136" s="15" t="s">
        <v>11</v>
      </c>
      <c r="F136" s="35" t="s">
        <v>620</v>
      </c>
    </row>
    <row r="137" spans="1:6" ht="30" x14ac:dyDescent="0.25">
      <c r="A137" s="15" t="s">
        <v>338</v>
      </c>
      <c r="B137" s="15" t="s">
        <v>946</v>
      </c>
      <c r="C137" s="18" t="s">
        <v>322</v>
      </c>
      <c r="D137" s="74" t="s">
        <v>621</v>
      </c>
      <c r="E137" s="15" t="s">
        <v>573</v>
      </c>
      <c r="F137" s="35" t="s">
        <v>622</v>
      </c>
    </row>
    <row r="138" spans="1:6" ht="30" x14ac:dyDescent="0.25">
      <c r="A138" s="15" t="s">
        <v>341</v>
      </c>
      <c r="B138" s="15" t="s">
        <v>947</v>
      </c>
      <c r="C138" s="18" t="s">
        <v>322</v>
      </c>
      <c r="D138" s="74" t="s">
        <v>623</v>
      </c>
      <c r="E138" s="15" t="s">
        <v>573</v>
      </c>
      <c r="F138" s="35" t="s">
        <v>624</v>
      </c>
    </row>
    <row r="139" spans="1:6" ht="45" x14ac:dyDescent="0.25">
      <c r="A139" s="15" t="s">
        <v>344</v>
      </c>
      <c r="B139" s="15" t="s">
        <v>345</v>
      </c>
      <c r="C139" s="18" t="s">
        <v>322</v>
      </c>
      <c r="D139" s="74">
        <v>81706399</v>
      </c>
      <c r="E139" s="15" t="s">
        <v>184</v>
      </c>
      <c r="F139" s="35" t="s">
        <v>625</v>
      </c>
    </row>
    <row r="140" spans="1:6" ht="45" x14ac:dyDescent="0.25">
      <c r="A140" s="15" t="s">
        <v>348</v>
      </c>
      <c r="B140" s="15" t="s">
        <v>349</v>
      </c>
      <c r="C140" s="18" t="s">
        <v>322</v>
      </c>
      <c r="D140" s="74" t="s">
        <v>350</v>
      </c>
      <c r="E140" s="15" t="s">
        <v>11</v>
      </c>
      <c r="F140" s="35" t="s">
        <v>626</v>
      </c>
    </row>
    <row r="141" spans="1:6" ht="30" x14ac:dyDescent="0.25">
      <c r="A141" s="15" t="s">
        <v>352</v>
      </c>
      <c r="B141" s="15" t="s">
        <v>353</v>
      </c>
      <c r="C141" s="18" t="s">
        <v>322</v>
      </c>
      <c r="D141" s="72" t="s">
        <v>627</v>
      </c>
      <c r="E141" s="15" t="s">
        <v>573</v>
      </c>
      <c r="F141" s="35" t="s">
        <v>628</v>
      </c>
    </row>
    <row r="142" spans="1:6" ht="30" x14ac:dyDescent="0.25">
      <c r="A142" s="15" t="s">
        <v>356</v>
      </c>
      <c r="B142" s="15" t="s">
        <v>357</v>
      </c>
      <c r="C142" s="18" t="s">
        <v>322</v>
      </c>
      <c r="D142" s="74" t="s">
        <v>358</v>
      </c>
      <c r="E142" s="15" t="s">
        <v>11</v>
      </c>
      <c r="F142" s="35" t="s">
        <v>629</v>
      </c>
    </row>
    <row r="143" spans="1:6" ht="45" x14ac:dyDescent="0.25">
      <c r="A143" s="15" t="s">
        <v>360</v>
      </c>
      <c r="B143" s="15" t="s">
        <v>361</v>
      </c>
      <c r="C143" s="18" t="s">
        <v>322</v>
      </c>
      <c r="D143" s="74" t="s">
        <v>362</v>
      </c>
      <c r="E143" s="15" t="s">
        <v>11</v>
      </c>
      <c r="F143" s="35" t="s">
        <v>630</v>
      </c>
    </row>
    <row r="144" spans="1:6" ht="45" x14ac:dyDescent="0.25">
      <c r="A144" s="15" t="s">
        <v>364</v>
      </c>
      <c r="B144" s="15" t="s">
        <v>365</v>
      </c>
      <c r="C144" s="18" t="s">
        <v>322</v>
      </c>
      <c r="D144" s="74" t="s">
        <v>366</v>
      </c>
      <c r="E144" s="15" t="s">
        <v>11</v>
      </c>
      <c r="F144" s="35" t="s">
        <v>631</v>
      </c>
    </row>
    <row r="145" spans="1:6" ht="60" x14ac:dyDescent="0.25">
      <c r="A145" s="15" t="s">
        <v>370</v>
      </c>
      <c r="B145" s="15" t="s">
        <v>371</v>
      </c>
      <c r="C145" s="18" t="s">
        <v>372</v>
      </c>
      <c r="D145" s="74">
        <v>2535114</v>
      </c>
      <c r="E145" s="15" t="s">
        <v>632</v>
      </c>
      <c r="F145" s="35" t="s">
        <v>633</v>
      </c>
    </row>
    <row r="146" spans="1:6" ht="60" x14ac:dyDescent="0.25">
      <c r="A146" s="15" t="s">
        <v>376</v>
      </c>
      <c r="B146" s="15" t="s">
        <v>377</v>
      </c>
      <c r="C146" s="18" t="s">
        <v>372</v>
      </c>
      <c r="D146" s="74" t="s">
        <v>634</v>
      </c>
      <c r="E146" s="15" t="s">
        <v>11</v>
      </c>
      <c r="F146" s="35" t="s">
        <v>635</v>
      </c>
    </row>
    <row r="147" spans="1:6" ht="31.5" x14ac:dyDescent="0.25">
      <c r="A147" s="15" t="s">
        <v>509</v>
      </c>
      <c r="B147" s="20" t="s">
        <v>510</v>
      </c>
      <c r="C147" s="18" t="s">
        <v>511</v>
      </c>
      <c r="D147" s="74" t="s">
        <v>691</v>
      </c>
      <c r="E147" s="15" t="s">
        <v>566</v>
      </c>
      <c r="F147" s="22"/>
    </row>
    <row r="148" spans="1:6" ht="31.5" x14ac:dyDescent="0.25">
      <c r="A148" s="15" t="s">
        <v>512</v>
      </c>
      <c r="B148" s="20" t="s">
        <v>513</v>
      </c>
      <c r="C148" s="18" t="s">
        <v>511</v>
      </c>
      <c r="D148" s="74" t="s">
        <v>692</v>
      </c>
      <c r="E148" s="15"/>
      <c r="F148" s="22"/>
    </row>
    <row r="149" spans="1:6" x14ac:dyDescent="0.25">
      <c r="A149" s="15" t="s">
        <v>380</v>
      </c>
      <c r="B149" s="15" t="s">
        <v>381</v>
      </c>
      <c r="C149" s="18" t="s">
        <v>372</v>
      </c>
      <c r="D149" s="74" t="s">
        <v>636</v>
      </c>
      <c r="E149" s="15" t="s">
        <v>383</v>
      </c>
      <c r="F149" s="35" t="s">
        <v>384</v>
      </c>
    </row>
    <row r="150" spans="1:6" x14ac:dyDescent="0.25">
      <c r="A150" s="15" t="s">
        <v>514</v>
      </c>
      <c r="B150" s="15" t="s">
        <v>515</v>
      </c>
      <c r="C150" s="18" t="s">
        <v>511</v>
      </c>
      <c r="D150" s="34">
        <v>800022</v>
      </c>
      <c r="E150" s="15"/>
      <c r="F150" s="22"/>
    </row>
    <row r="151" spans="1:6" x14ac:dyDescent="0.25">
      <c r="A151" s="15" t="s">
        <v>516</v>
      </c>
      <c r="B151" s="15" t="s">
        <v>517</v>
      </c>
      <c r="C151" s="18" t="s">
        <v>511</v>
      </c>
      <c r="D151" s="34">
        <v>800022</v>
      </c>
      <c r="E151" s="15"/>
      <c r="F151" s="22"/>
    </row>
    <row r="152" spans="1:6" ht="45" x14ac:dyDescent="0.25">
      <c r="A152" s="15" t="s">
        <v>385</v>
      </c>
      <c r="B152" s="15" t="s">
        <v>386</v>
      </c>
      <c r="C152" s="18" t="s">
        <v>372</v>
      </c>
      <c r="D152" s="74" t="s">
        <v>387</v>
      </c>
      <c r="E152" s="15" t="s">
        <v>11</v>
      </c>
      <c r="F152" s="35" t="s">
        <v>637</v>
      </c>
    </row>
    <row r="153" spans="1:6" x14ac:dyDescent="0.25">
      <c r="A153" s="15" t="s">
        <v>518</v>
      </c>
      <c r="B153" s="15" t="s">
        <v>519</v>
      </c>
      <c r="C153" s="18" t="s">
        <v>511</v>
      </c>
      <c r="D153" s="34">
        <v>800024</v>
      </c>
      <c r="E153" s="15"/>
      <c r="F153" s="22"/>
    </row>
    <row r="154" spans="1:6" x14ac:dyDescent="0.25">
      <c r="A154" s="15" t="s">
        <v>520</v>
      </c>
      <c r="B154" s="15" t="s">
        <v>521</v>
      </c>
      <c r="C154" s="18" t="s">
        <v>511</v>
      </c>
      <c r="D154" s="34">
        <v>800025</v>
      </c>
      <c r="E154" s="15"/>
      <c r="F154" s="22"/>
    </row>
    <row r="155" spans="1:6" ht="31.5" x14ac:dyDescent="0.25">
      <c r="A155" s="15" t="s">
        <v>389</v>
      </c>
      <c r="B155" s="15" t="s">
        <v>390</v>
      </c>
      <c r="C155" s="18" t="s">
        <v>372</v>
      </c>
      <c r="D155" s="74" t="s">
        <v>638</v>
      </c>
      <c r="E155" s="15" t="s">
        <v>566</v>
      </c>
      <c r="F155" s="22"/>
    </row>
    <row r="156" spans="1:6" x14ac:dyDescent="0.25">
      <c r="A156" s="15" t="s">
        <v>391</v>
      </c>
      <c r="B156" s="22" t="s">
        <v>392</v>
      </c>
      <c r="C156" s="23" t="s">
        <v>372</v>
      </c>
      <c r="D156" s="34">
        <v>800026</v>
      </c>
      <c r="E156" s="15"/>
      <c r="F156" s="22"/>
    </row>
    <row r="157" spans="1:6" ht="31.5" x14ac:dyDescent="0.25">
      <c r="A157" s="15" t="s">
        <v>522</v>
      </c>
      <c r="B157" s="20" t="s">
        <v>523</v>
      </c>
      <c r="C157" s="18" t="s">
        <v>511</v>
      </c>
      <c r="D157" s="75" t="s">
        <v>693</v>
      </c>
      <c r="E157" s="15" t="s">
        <v>501</v>
      </c>
      <c r="F157" s="22"/>
    </row>
    <row r="158" spans="1:6" x14ac:dyDescent="0.25">
      <c r="A158" s="15" t="s">
        <v>525</v>
      </c>
      <c r="B158" s="15" t="s">
        <v>526</v>
      </c>
      <c r="C158" s="18" t="s">
        <v>511</v>
      </c>
      <c r="D158" s="75"/>
      <c r="E158" s="15"/>
      <c r="F158" s="22"/>
    </row>
    <row r="159" spans="1:6" x14ac:dyDescent="0.25">
      <c r="A159" s="15" t="s">
        <v>393</v>
      </c>
      <c r="B159" s="24" t="s">
        <v>394</v>
      </c>
      <c r="C159" s="23" t="s">
        <v>372</v>
      </c>
      <c r="D159" s="76" t="s">
        <v>639</v>
      </c>
      <c r="E159" s="15" t="s">
        <v>962</v>
      </c>
      <c r="F159" s="22"/>
    </row>
    <row r="160" spans="1:6" ht="31.5" x14ac:dyDescent="0.25">
      <c r="A160" s="15" t="s">
        <v>395</v>
      </c>
      <c r="B160" s="24" t="s">
        <v>396</v>
      </c>
      <c r="C160" s="23" t="s">
        <v>372</v>
      </c>
      <c r="D160" s="76" t="s">
        <v>640</v>
      </c>
      <c r="E160" s="15" t="s">
        <v>963</v>
      </c>
      <c r="F160" s="22"/>
    </row>
    <row r="161" spans="1:6" ht="31.5" x14ac:dyDescent="0.25">
      <c r="A161" s="15" t="s">
        <v>397</v>
      </c>
      <c r="B161" s="15" t="s">
        <v>948</v>
      </c>
      <c r="C161" s="23" t="s">
        <v>372</v>
      </c>
      <c r="D161" s="76" t="s">
        <v>641</v>
      </c>
      <c r="E161" s="15" t="s">
        <v>963</v>
      </c>
      <c r="F161" s="22"/>
    </row>
    <row r="162" spans="1:6" x14ac:dyDescent="0.25">
      <c r="A162" s="15" t="s">
        <v>460</v>
      </c>
      <c r="B162" s="15" t="s">
        <v>461</v>
      </c>
      <c r="C162" s="18" t="s">
        <v>439</v>
      </c>
      <c r="D162" s="76" t="s">
        <v>665</v>
      </c>
      <c r="E162" s="15"/>
      <c r="F162" s="22"/>
    </row>
    <row r="163" spans="1:6" x14ac:dyDescent="0.25">
      <c r="A163" s="15" t="s">
        <v>462</v>
      </c>
      <c r="B163" s="20" t="s">
        <v>463</v>
      </c>
      <c r="C163" s="18" t="s">
        <v>439</v>
      </c>
      <c r="D163" s="76" t="s">
        <v>666</v>
      </c>
      <c r="E163" s="15"/>
      <c r="F163" s="22"/>
    </row>
    <row r="164" spans="1:6" x14ac:dyDescent="0.25">
      <c r="A164" s="15" t="s">
        <v>464</v>
      </c>
      <c r="B164" s="20" t="s">
        <v>465</v>
      </c>
      <c r="C164" s="18" t="s">
        <v>439</v>
      </c>
      <c r="D164" s="76" t="s">
        <v>666</v>
      </c>
      <c r="E164" s="15"/>
      <c r="F164" s="22"/>
    </row>
    <row r="165" spans="1:6" x14ac:dyDescent="0.25">
      <c r="A165" s="15" t="s">
        <v>267</v>
      </c>
      <c r="B165" s="20" t="s">
        <v>268</v>
      </c>
      <c r="C165" s="18" t="s">
        <v>175</v>
      </c>
      <c r="D165" s="76" t="s">
        <v>606</v>
      </c>
      <c r="E165" s="15" t="s">
        <v>112</v>
      </c>
      <c r="F165" s="22"/>
    </row>
    <row r="166" spans="1:6" ht="31.5" x14ac:dyDescent="0.25">
      <c r="A166" s="15" t="s">
        <v>169</v>
      </c>
      <c r="B166" s="20" t="s">
        <v>1035</v>
      </c>
      <c r="C166" s="18" t="s">
        <v>110</v>
      </c>
      <c r="D166" s="24" t="s">
        <v>572</v>
      </c>
      <c r="E166" s="15" t="s">
        <v>573</v>
      </c>
      <c r="F166" s="22"/>
    </row>
    <row r="167" spans="1:6" ht="31.5" x14ac:dyDescent="0.25">
      <c r="A167" s="15" t="s">
        <v>171</v>
      </c>
      <c r="B167" s="20" t="s">
        <v>1036</v>
      </c>
      <c r="C167" s="18" t="s">
        <v>110</v>
      </c>
      <c r="D167" s="24" t="s">
        <v>172</v>
      </c>
      <c r="E167" s="15" t="s">
        <v>11</v>
      </c>
      <c r="F167" s="22"/>
    </row>
    <row r="168" spans="1:6" x14ac:dyDescent="0.25">
      <c r="A168" s="15" t="s">
        <v>269</v>
      </c>
      <c r="B168" s="20" t="s">
        <v>270</v>
      </c>
      <c r="C168" s="18" t="s">
        <v>175</v>
      </c>
      <c r="D168" s="75">
        <v>115302</v>
      </c>
      <c r="E168" s="15"/>
      <c r="F168" s="22"/>
    </row>
    <row r="169" spans="1:6" x14ac:dyDescent="0.25">
      <c r="A169" s="15" t="s">
        <v>271</v>
      </c>
      <c r="B169" s="20" t="s">
        <v>272</v>
      </c>
      <c r="C169" s="18" t="s">
        <v>175</v>
      </c>
      <c r="D169" s="75">
        <v>112212</v>
      </c>
      <c r="E169" s="15"/>
      <c r="F169" s="22"/>
    </row>
    <row r="170" spans="1:6" x14ac:dyDescent="0.25">
      <c r="A170" s="15" t="s">
        <v>274</v>
      </c>
      <c r="B170" s="20" t="s">
        <v>275</v>
      </c>
      <c r="C170" s="18" t="s">
        <v>175</v>
      </c>
      <c r="D170" s="75">
        <v>112202</v>
      </c>
      <c r="E170" s="15"/>
      <c r="F170" s="22"/>
    </row>
    <row r="171" spans="1:6" x14ac:dyDescent="0.25">
      <c r="A171" s="15" t="s">
        <v>277</v>
      </c>
      <c r="B171" s="20" t="s">
        <v>278</v>
      </c>
      <c r="C171" s="18" t="s">
        <v>175</v>
      </c>
      <c r="D171" s="75">
        <v>115302</v>
      </c>
      <c r="E171" s="15"/>
      <c r="F171" s="22"/>
    </row>
    <row r="172" spans="1:6" x14ac:dyDescent="0.25">
      <c r="A172" s="15" t="s">
        <v>37</v>
      </c>
      <c r="B172" s="20" t="s">
        <v>38</v>
      </c>
      <c r="C172" s="18" t="s">
        <v>9</v>
      </c>
      <c r="D172" s="75" t="s">
        <v>39</v>
      </c>
      <c r="E172" s="15" t="s">
        <v>11</v>
      </c>
      <c r="F172" s="22"/>
    </row>
    <row r="173" spans="1:6" x14ac:dyDescent="0.25">
      <c r="A173" s="15" t="s">
        <v>368</v>
      </c>
      <c r="B173" s="20" t="s">
        <v>369</v>
      </c>
      <c r="C173" s="18" t="s">
        <v>322</v>
      </c>
      <c r="D173" s="34" t="s">
        <v>964</v>
      </c>
      <c r="E173" s="15"/>
      <c r="F173" s="22"/>
    </row>
    <row r="174" spans="1:6" x14ac:dyDescent="0.25">
      <c r="A174" s="22" t="s">
        <v>1053</v>
      </c>
      <c r="B174" s="22" t="s">
        <v>1080</v>
      </c>
      <c r="C174" s="22" t="s">
        <v>322</v>
      </c>
      <c r="D174" s="15">
        <v>12062</v>
      </c>
      <c r="E174" s="15" t="s">
        <v>11</v>
      </c>
      <c r="F174" s="22"/>
    </row>
    <row r="175" spans="1:6" x14ac:dyDescent="0.25">
      <c r="A175" s="22" t="s">
        <v>1054</v>
      </c>
      <c r="B175" s="22" t="s">
        <v>1081</v>
      </c>
      <c r="C175" s="22" t="s">
        <v>9</v>
      </c>
      <c r="D175" s="22" t="s">
        <v>1136</v>
      </c>
      <c r="E175" s="15" t="s">
        <v>11</v>
      </c>
      <c r="F175" s="22"/>
    </row>
    <row r="176" spans="1:6" x14ac:dyDescent="0.25">
      <c r="A176" s="22" t="s">
        <v>1055</v>
      </c>
      <c r="B176" s="22" t="s">
        <v>1082</v>
      </c>
      <c r="C176" s="22" t="s">
        <v>466</v>
      </c>
      <c r="D176" s="22" t="s">
        <v>1137</v>
      </c>
      <c r="E176" s="15" t="s">
        <v>11</v>
      </c>
      <c r="F176" s="22"/>
    </row>
    <row r="177" spans="1:6" x14ac:dyDescent="0.25">
      <c r="A177" s="22" t="s">
        <v>1056</v>
      </c>
      <c r="B177" s="22" t="s">
        <v>1083</v>
      </c>
      <c r="C177" s="22" t="s">
        <v>175</v>
      </c>
      <c r="D177" s="22" t="s">
        <v>1109</v>
      </c>
      <c r="E177" s="15" t="s">
        <v>11</v>
      </c>
      <c r="F177" s="22"/>
    </row>
    <row r="178" spans="1:6" x14ac:dyDescent="0.25">
      <c r="A178" s="22" t="s">
        <v>1057</v>
      </c>
      <c r="B178" s="22" t="s">
        <v>1084</v>
      </c>
      <c r="C178" s="22" t="s">
        <v>175</v>
      </c>
      <c r="D178" s="22" t="s">
        <v>1110</v>
      </c>
      <c r="E178" s="15" t="s">
        <v>11</v>
      </c>
      <c r="F178" s="22"/>
    </row>
    <row r="179" spans="1:6" x14ac:dyDescent="0.25">
      <c r="A179" s="22" t="s">
        <v>1058</v>
      </c>
      <c r="B179" s="22" t="s">
        <v>1085</v>
      </c>
      <c r="C179" s="22" t="s">
        <v>175</v>
      </c>
      <c r="D179" s="22" t="s">
        <v>1111</v>
      </c>
      <c r="E179" s="15" t="s">
        <v>11</v>
      </c>
      <c r="F179" s="22"/>
    </row>
    <row r="180" spans="1:6" ht="31.5" x14ac:dyDescent="0.25">
      <c r="A180" s="22" t="s">
        <v>1059</v>
      </c>
      <c r="B180" s="22" t="s">
        <v>1086</v>
      </c>
      <c r="C180" s="22" t="s">
        <v>47</v>
      </c>
      <c r="D180" s="22" t="s">
        <v>1138</v>
      </c>
      <c r="E180" s="15" t="s">
        <v>69</v>
      </c>
      <c r="F180" s="22"/>
    </row>
    <row r="181" spans="1:6" ht="31.5" x14ac:dyDescent="0.25">
      <c r="A181" s="22" t="s">
        <v>1060</v>
      </c>
      <c r="B181" s="22" t="s">
        <v>1087</v>
      </c>
      <c r="C181" s="22" t="s">
        <v>47</v>
      </c>
      <c r="D181" s="22" t="s">
        <v>1112</v>
      </c>
      <c r="E181" s="15" t="s">
        <v>93</v>
      </c>
      <c r="F181" s="22"/>
    </row>
    <row r="182" spans="1:6" x14ac:dyDescent="0.25">
      <c r="A182" s="22" t="s">
        <v>1061</v>
      </c>
      <c r="B182" s="22" t="s">
        <v>1088</v>
      </c>
      <c r="C182" s="22" t="s">
        <v>322</v>
      </c>
      <c r="D182" s="22" t="s">
        <v>1139</v>
      </c>
      <c r="E182" s="15" t="s">
        <v>573</v>
      </c>
      <c r="F182" s="22"/>
    </row>
    <row r="183" spans="1:6" x14ac:dyDescent="0.25">
      <c r="A183" s="22" t="s">
        <v>1062</v>
      </c>
      <c r="B183" s="22" t="s">
        <v>1089</v>
      </c>
      <c r="C183" s="22" t="s">
        <v>47</v>
      </c>
      <c r="D183" s="22" t="s">
        <v>1114</v>
      </c>
      <c r="E183" s="15" t="s">
        <v>93</v>
      </c>
      <c r="F183" s="22"/>
    </row>
    <row r="184" spans="1:6" x14ac:dyDescent="0.25">
      <c r="A184" s="22" t="s">
        <v>1063</v>
      </c>
      <c r="B184" s="22" t="s">
        <v>1090</v>
      </c>
      <c r="C184" s="22" t="s">
        <v>47</v>
      </c>
      <c r="D184" s="22" t="s">
        <v>1115</v>
      </c>
      <c r="E184" s="15" t="s">
        <v>93</v>
      </c>
      <c r="F184" s="22"/>
    </row>
    <row r="185" spans="1:6" x14ac:dyDescent="0.25">
      <c r="A185" s="22" t="s">
        <v>1064</v>
      </c>
      <c r="B185" s="22" t="s">
        <v>1091</v>
      </c>
      <c r="C185" s="22" t="s">
        <v>47</v>
      </c>
      <c r="D185" s="22" t="s">
        <v>1116</v>
      </c>
      <c r="E185" s="15" t="s">
        <v>93</v>
      </c>
      <c r="F185" s="22"/>
    </row>
    <row r="186" spans="1:6" x14ac:dyDescent="0.25">
      <c r="A186" s="22" t="s">
        <v>1065</v>
      </c>
      <c r="B186" s="22" t="s">
        <v>1092</v>
      </c>
      <c r="C186" s="22" t="s">
        <v>47</v>
      </c>
      <c r="D186" s="22" t="s">
        <v>1117</v>
      </c>
      <c r="E186" s="15" t="s">
        <v>93</v>
      </c>
      <c r="F186" s="22"/>
    </row>
    <row r="187" spans="1:6" x14ac:dyDescent="0.25">
      <c r="A187" s="22" t="s">
        <v>1066</v>
      </c>
      <c r="B187" s="22" t="s">
        <v>1093</v>
      </c>
      <c r="C187" s="22" t="s">
        <v>47</v>
      </c>
      <c r="D187" s="22" t="s">
        <v>1118</v>
      </c>
      <c r="E187" s="15" t="s">
        <v>93</v>
      </c>
      <c r="F187" s="22"/>
    </row>
    <row r="188" spans="1:6" x14ac:dyDescent="0.25">
      <c r="A188" s="22" t="s">
        <v>1067</v>
      </c>
      <c r="B188" s="22" t="s">
        <v>1094</v>
      </c>
      <c r="C188" s="22" t="s">
        <v>47</v>
      </c>
      <c r="D188" s="22" t="s">
        <v>1119</v>
      </c>
      <c r="E188" s="15" t="s">
        <v>93</v>
      </c>
      <c r="F188" s="22"/>
    </row>
    <row r="189" spans="1:6" x14ac:dyDescent="0.25">
      <c r="A189" s="22" t="s">
        <v>1068</v>
      </c>
      <c r="B189" s="22" t="s">
        <v>1095</v>
      </c>
      <c r="C189" s="22" t="s">
        <v>47</v>
      </c>
      <c r="D189" s="22" t="s">
        <v>1120</v>
      </c>
      <c r="E189" s="15" t="s">
        <v>93</v>
      </c>
      <c r="F189" s="22"/>
    </row>
    <row r="190" spans="1:6" x14ac:dyDescent="0.25">
      <c r="A190" s="22" t="s">
        <v>1069</v>
      </c>
      <c r="B190" s="22" t="s">
        <v>1096</v>
      </c>
      <c r="C190" s="22" t="s">
        <v>47</v>
      </c>
      <c r="D190" s="22" t="s">
        <v>1121</v>
      </c>
      <c r="E190" s="15" t="s">
        <v>93</v>
      </c>
      <c r="F190" s="22"/>
    </row>
    <row r="191" spans="1:6" x14ac:dyDescent="0.25">
      <c r="A191" s="22" t="s">
        <v>1072</v>
      </c>
      <c r="B191" s="22" t="s">
        <v>1099</v>
      </c>
      <c r="C191" s="22" t="s">
        <v>47</v>
      </c>
      <c r="D191" s="22" t="s">
        <v>1122</v>
      </c>
      <c r="E191" s="15" t="s">
        <v>93</v>
      </c>
      <c r="F191" s="22"/>
    </row>
    <row r="192" spans="1:6" x14ac:dyDescent="0.25">
      <c r="A192" s="22" t="s">
        <v>1073</v>
      </c>
      <c r="B192" s="22" t="s">
        <v>1100</v>
      </c>
      <c r="C192" s="22" t="s">
        <v>47</v>
      </c>
      <c r="D192" s="22" t="s">
        <v>1123</v>
      </c>
      <c r="E192" s="15" t="s">
        <v>93</v>
      </c>
      <c r="F192" s="22"/>
    </row>
    <row r="193" spans="1:6" x14ac:dyDescent="0.25">
      <c r="A193" s="22" t="s">
        <v>1074</v>
      </c>
      <c r="B193" s="22" t="s">
        <v>1101</v>
      </c>
      <c r="C193" s="22" t="s">
        <v>47</v>
      </c>
      <c r="D193" s="22" t="s">
        <v>1124</v>
      </c>
      <c r="E193" s="15" t="s">
        <v>93</v>
      </c>
      <c r="F193" s="22"/>
    </row>
    <row r="194" spans="1:6" x14ac:dyDescent="0.25">
      <c r="A194" s="22" t="s">
        <v>1075</v>
      </c>
      <c r="B194" s="22" t="s">
        <v>1102</v>
      </c>
      <c r="C194" s="22" t="s">
        <v>47</v>
      </c>
      <c r="D194" s="22" t="s">
        <v>1125</v>
      </c>
      <c r="E194" s="15" t="s">
        <v>93</v>
      </c>
      <c r="F194" s="22"/>
    </row>
    <row r="195" spans="1:6" x14ac:dyDescent="0.25">
      <c r="A195" s="22" t="s">
        <v>1076</v>
      </c>
      <c r="B195" s="22" t="s">
        <v>1103</v>
      </c>
      <c r="C195" s="22" t="s">
        <v>47</v>
      </c>
      <c r="D195" s="22" t="s">
        <v>1126</v>
      </c>
      <c r="E195" s="15" t="s">
        <v>93</v>
      </c>
      <c r="F195" s="22"/>
    </row>
    <row r="196" spans="1:6" x14ac:dyDescent="0.25">
      <c r="A196" s="22" t="s">
        <v>1156</v>
      </c>
      <c r="B196" s="22" t="s">
        <v>1157</v>
      </c>
      <c r="C196" s="22" t="s">
        <v>175</v>
      </c>
      <c r="D196" s="15" t="s">
        <v>1159</v>
      </c>
      <c r="E196" s="22" t="s">
        <v>777</v>
      </c>
      <c r="F196" s="22"/>
    </row>
  </sheetData>
  <sheetProtection algorithmName="SHA-512" hashValue="Znk2eFSb0Q9DBW3Oi7SofPOfUD3qHBJndUHZcNLPDqph1Y3YujlyKYi/RvWKzmLWPEvG1SjRkLvdeoULM2VIog==" saltValue="vMx0YzPDnixXLJJ0xUFuKw==" spinCount="100000" sheet="1" objects="1" scenarios="1" sort="0" autoFilter="0"/>
  <autoFilter ref="A3:F173" xr:uid="{00000000-0009-0000-0000-000004000000}"/>
  <mergeCells count="2">
    <mergeCell ref="A1:B1"/>
    <mergeCell ref="A2:F2"/>
  </mergeCells>
  <dataValidations count="2">
    <dataValidation allowBlank="1" showInputMessage="1" showErrorMessage="1" promptTitle="NOTE:" prompt="Keep to Max character of 90" sqref="B159:B160" xr:uid="{00000000-0002-0000-0400-000000000000}"/>
    <dataValidation type="list" allowBlank="1" showInputMessage="1" showErrorMessage="1" sqref="E4:E48 E162:E173 E150:E158 E110:E148 E50:E108" xr:uid="{00000000-0002-0000-0400-000001000000}"/>
  </dataValidations>
  <hyperlinks>
    <hyperlink ref="F126" r:id="rId1" xr:uid="{6E921DD8-70A6-4C3C-83AC-6974475D76EF}"/>
    <hyperlink ref="F127" r:id="rId2" xr:uid="{F0BCC389-12B1-4D52-AFD8-8C876F6BAD38}"/>
    <hyperlink ref="F128" r:id="rId3" xr:uid="{FB24F470-774C-40D2-A690-949A9DD79094}"/>
    <hyperlink ref="F130" r:id="rId4" xr:uid="{41A3B52A-1F46-4C8E-9E1D-3549B96BCDC8}"/>
    <hyperlink ref="F131" r:id="rId5" xr:uid="{3AB87878-973E-4A2A-BCFB-70ABDA52B7CF}"/>
    <hyperlink ref="F132" r:id="rId6" xr:uid="{BB10F139-01DE-439D-AEB2-AE697A664AB9}"/>
    <hyperlink ref="F4" r:id="rId7" xr:uid="{DD65F63B-8410-4ADC-AFF1-61D741457B85}"/>
    <hyperlink ref="F58" r:id="rId8" xr:uid="{5D92DB2D-1A90-4FBB-818E-D61EB3B13F38}"/>
    <hyperlink ref="F59" r:id="rId9" xr:uid="{CD25D4F2-EA9D-4BEA-8534-5C25030E5B86}"/>
    <hyperlink ref="F60" r:id="rId10" xr:uid="{9BEE389F-4536-492D-8C8D-E5274EDF2104}"/>
    <hyperlink ref="F66" r:id="rId11" xr:uid="{AB1663ED-95AC-4B44-95F7-1CC02812FB40}"/>
    <hyperlink ref="F74" r:id="rId12" xr:uid="{52E6A2CA-3352-4432-B590-6BCE003F5FE3}"/>
    <hyperlink ref="F109" r:id="rId13" xr:uid="{9456D93E-09F7-4C95-AD20-4B148B6DD795}"/>
    <hyperlink ref="F112" r:id="rId14" xr:uid="{717247F1-911F-4AFB-B7EA-58A45574B41C}"/>
    <hyperlink ref="F116" r:id="rId15" xr:uid="{DF46055C-35D0-420D-A4BA-8F64ED41ACAB}"/>
    <hyperlink ref="F117" r:id="rId16" xr:uid="{C48DA6D8-2B7C-4874-BBD9-6B6BAFE3FB0B}"/>
    <hyperlink ref="F120" r:id="rId17" xr:uid="{DECCB17B-F1AC-4D56-8281-1C44A3E8BC60}"/>
    <hyperlink ref="F121" r:id="rId18" xr:uid="{8AA102FE-40CD-4112-BD01-2AF047299935}"/>
    <hyperlink ref="F123" r:id="rId19" xr:uid="{EF0793E1-7E22-4A7D-BE98-FA97277C38B3}"/>
    <hyperlink ref="F125" r:id="rId20" xr:uid="{63DBD576-F107-4356-B49C-26FE4AFC5483}"/>
    <hyperlink ref="F78" r:id="rId21" xr:uid="{C524301F-0D6D-4950-B96E-6E5771871A35}"/>
    <hyperlink ref="F79" r:id="rId22" xr:uid="{B3AB69EB-2058-4849-B188-B64D5FB32637}"/>
    <hyperlink ref="F80" r:id="rId23" xr:uid="{6BD57A3E-45CD-463C-A3E3-4FCBECFC3F97}"/>
    <hyperlink ref="F81" r:id="rId24" xr:uid="{6B1DAD0B-4CED-4FEB-AA84-CC8854F5F775}"/>
    <hyperlink ref="F82" r:id="rId25" xr:uid="{CF11F98D-512E-44FD-80B8-733043947FC8}"/>
    <hyperlink ref="F83" r:id="rId26" xr:uid="{C27D9ABC-676B-4230-994E-75ADA03B93C4}"/>
    <hyperlink ref="F84" r:id="rId27" xr:uid="{ED9F5828-4EBE-4ABB-A276-91FFB9932BA7}"/>
    <hyperlink ref="F86" r:id="rId28" xr:uid="{3B6A3439-D9D1-4CB1-BFA1-C6F73183EB40}"/>
    <hyperlink ref="F87" r:id="rId29" xr:uid="{D48D2CE7-4598-4E6E-9CA9-637248048B9E}"/>
    <hyperlink ref="F88" r:id="rId30" xr:uid="{046DB341-78CA-4533-84CE-F30C348D871F}"/>
    <hyperlink ref="F89" r:id="rId31" xr:uid="{13760062-82D2-434D-85EC-4DB09D71ACAE}"/>
    <hyperlink ref="F90" r:id="rId32" xr:uid="{AD3A85D2-E963-48EA-8420-5F152A3CDDE7}"/>
    <hyperlink ref="F91" r:id="rId33" xr:uid="{95DD0FA4-288B-4C2F-A86B-B67BFD133831}"/>
    <hyperlink ref="F92" r:id="rId34" xr:uid="{68D742F1-7590-4F29-905D-A9698E27D03C}"/>
    <hyperlink ref="F93" r:id="rId35" xr:uid="{665BEF69-6344-4F2C-9CA5-2820B54F695C}"/>
    <hyperlink ref="F94" r:id="rId36" xr:uid="{E1E14C26-A676-47E4-9138-0B971BF0A7E8}"/>
    <hyperlink ref="F102" r:id="rId37" xr:uid="{CF6CEA57-9BB1-400F-86B5-D31D3429C00D}"/>
    <hyperlink ref="F103" r:id="rId38" xr:uid="{4653D3DC-E435-46AB-9BC0-51EE0E402D71}"/>
    <hyperlink ref="F104" r:id="rId39" xr:uid="{EE510ABB-84BF-4FA3-9353-FF13A9A45481}"/>
    <hyperlink ref="F75" r:id="rId40" xr:uid="{336A5DF9-CDC1-4706-B265-88A488C49823}"/>
    <hyperlink ref="F76" r:id="rId41" xr:uid="{D6C5D0B3-F348-49E6-9D31-89316DB6CE4A}"/>
    <hyperlink ref="F77" r:id="rId42" xr:uid="{545B563C-69CC-49CF-9D35-A67CBFD59B03}"/>
    <hyperlink ref="F6" r:id="rId43" xr:uid="{1D7DED1D-0D13-4C86-919E-7D0B5F6ABBFA}"/>
    <hyperlink ref="F8" r:id="rId44" xr:uid="{3DBDC175-51BA-4663-907D-F16C53670212}"/>
    <hyperlink ref="F9" r:id="rId45" xr:uid="{4D527374-C543-4201-93F3-3E6DD19335C3}"/>
    <hyperlink ref="F11" r:id="rId46" xr:uid="{21D7068A-B4CB-494E-9D46-2D34A295090E}"/>
    <hyperlink ref="F133" r:id="rId47" xr:uid="{5414DD47-5ABE-455E-B31D-F52216557633}"/>
    <hyperlink ref="F134" r:id="rId48" xr:uid="{1DF02EFC-99E7-4400-9990-13F12E1AB8E0}"/>
    <hyperlink ref="F135" r:id="rId49" xr:uid="{CF19A052-E9B5-4C10-A336-88BF412FD0BC}"/>
    <hyperlink ref="F136" r:id="rId50" xr:uid="{74647887-7642-4CFC-9DCF-0566A6DA5646}"/>
    <hyperlink ref="F137" r:id="rId51" xr:uid="{3776289F-A0FB-4355-9196-18EB58A4B1E0}"/>
    <hyperlink ref="F138" r:id="rId52" xr:uid="{35E095DD-DEA3-4C6E-B8EA-8E17D3E4434A}"/>
    <hyperlink ref="F139" r:id="rId53" xr:uid="{D3C8C75A-F7C5-40B6-9A51-0DAD766009CF}"/>
    <hyperlink ref="F140" r:id="rId54" xr:uid="{A261D0B2-D6A0-4013-A932-A5CC999ACBDF}"/>
    <hyperlink ref="F141" r:id="rId55" xr:uid="{E2E1A4DC-9CA4-4E4A-A550-63C1B6D5C39E}"/>
    <hyperlink ref="F142" r:id="rId56" xr:uid="{4F2FCA2F-8C7B-43A6-A576-15643825B425}"/>
    <hyperlink ref="F143" r:id="rId57" xr:uid="{05691C02-EB5E-4089-9E08-2791DBC1558C}"/>
    <hyperlink ref="F144" r:id="rId58" xr:uid="{C196488A-C2B5-41E0-B3BA-68340E3F9AF3}"/>
    <hyperlink ref="F145" r:id="rId59" xr:uid="{8B65DFC9-80AF-45B3-AA26-DB6119166A98}"/>
    <hyperlink ref="F146" r:id="rId60" xr:uid="{30756F00-51B9-443B-AFA9-789F7EEC1B7D}"/>
    <hyperlink ref="F149" r:id="rId61" xr:uid="{121729C2-CB13-4850-B746-B73617A71BB3}"/>
    <hyperlink ref="F152" r:id="rId62" xr:uid="{2136E4B7-75E5-494A-A03D-E3D3B30086FA}"/>
    <hyperlink ref="F13" r:id="rId63" xr:uid="{5CD0CCDD-82F4-477E-AAB6-56CA23ADEB90}"/>
    <hyperlink ref="F15" r:id="rId64" xr:uid="{631CD6BC-9FED-4D55-9AA7-2092D1C2BAB5}"/>
    <hyperlink ref="F16" r:id="rId65" xr:uid="{11367587-DA5F-4F46-B5E2-6B8ABBB7C51A}"/>
    <hyperlink ref="F17" r:id="rId66" xr:uid="{15FA6B2E-1056-4DE4-B0D0-8B379CA272F1}"/>
    <hyperlink ref="F19" r:id="rId67" xr:uid="{5F8685AA-4290-48BF-BA43-127D3CB153BF}"/>
    <hyperlink ref="F20" r:id="rId68" xr:uid="{364B1850-C052-49FD-A37F-220C327302DA}"/>
    <hyperlink ref="F21" r:id="rId69" xr:uid="{0CBBC822-10FC-4136-83AF-F02F868C348C}"/>
    <hyperlink ref="F22" r:id="rId70" xr:uid="{8F42DF8E-3A19-45C4-8534-6E7473F0BBF3}"/>
    <hyperlink ref="F24" r:id="rId71" xr:uid="{AF4DD516-A56B-45CA-BC8A-876A7E1F18DF}"/>
    <hyperlink ref="F48" r:id="rId72" xr:uid="{AAFFD3C7-3098-4BCB-AA00-855CFE9C002E}"/>
    <hyperlink ref="F49" r:id="rId73" xr:uid="{F1A9BCE2-737B-4395-A089-4E3C6155AACE}"/>
    <hyperlink ref="F50" r:id="rId74" xr:uid="{5B921A9A-BBEF-405C-ABDD-B39F0BDFA545}"/>
    <hyperlink ref="F25" r:id="rId75" xr:uid="{DCAD8F3B-BB79-4001-9E4C-35B0FD022666}"/>
    <hyperlink ref="F26" r:id="rId76" xr:uid="{185AFCFF-6F95-4246-881B-E2CF78609EAA}"/>
    <hyperlink ref="F28" r:id="rId77" xr:uid="{0790BAE2-5A7E-4487-A165-6A54B50CDE23}"/>
    <hyperlink ref="F33" r:id="rId78" xr:uid="{29B97D4A-49B6-4477-840C-6C327FAC9177}"/>
    <hyperlink ref="F34" r:id="rId79" xr:uid="{7C940730-DA8C-4E84-B5DF-BF9FAF8159DC}"/>
    <hyperlink ref="F35" r:id="rId80" xr:uid="{CFA88B29-0853-48C3-9B0D-E2BDBF268EC6}"/>
    <hyperlink ref="F36" r:id="rId81" xr:uid="{E135BD73-24EC-4FE3-968C-B99D4CEF533F}"/>
    <hyperlink ref="F37" r:id="rId82" xr:uid="{1E95495E-1A42-4485-9B1C-99CB17541D5F}"/>
    <hyperlink ref="F38" r:id="rId83" xr:uid="{B208D6BA-2AB1-4072-BFF3-5C13C8065E3E}"/>
    <hyperlink ref="F39" r:id="rId84" xr:uid="{CF11F9DF-A8C8-4C45-9A07-2ED68821C016}"/>
    <hyperlink ref="F40" r:id="rId85" xr:uid="{6685C0AB-3225-42FA-8398-58E9BC2BA498}"/>
    <hyperlink ref="F41" r:id="rId86" xr:uid="{1850857D-6554-4660-93A2-34362EF35CD3}"/>
  </hyperlinks>
  <printOptions horizontalCentered="1"/>
  <pageMargins left="0.25" right="0.25" top="0.75" bottom="0.75" header="0.3" footer="0.3"/>
  <pageSetup scale="65" fitToHeight="0" orientation="landscape" r:id="rId87"/>
  <headerFooter>
    <oddFooter>&amp;LThe information contained in this document is for reference only and may be updated from time to time.  Always refer to the most recent posted version.&amp;R&amp;A Page &amp;P of &amp;N</oddFooter>
  </headerFooter>
  <drawing r:id="rId88"/>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pageSetUpPr fitToPage="1"/>
  </sheetPr>
  <dimension ref="A1:F203"/>
  <sheetViews>
    <sheetView showGridLines="0" zoomScale="90" zoomScaleNormal="90" workbookViewId="0">
      <pane ySplit="3" topLeftCell="A4" activePane="bottomLeft" state="frozen"/>
      <selection pane="bottomLeft" activeCell="B8" sqref="B8"/>
    </sheetView>
  </sheetViews>
  <sheetFormatPr defaultColWidth="9.140625" defaultRowHeight="15.75" x14ac:dyDescent="0.25"/>
  <cols>
    <col min="1" max="1" width="12.42578125" style="3" customWidth="1"/>
    <col min="2" max="2" width="60.5703125" style="3" customWidth="1"/>
    <col min="3" max="3" width="40.7109375" style="3" customWidth="1"/>
    <col min="4" max="4" width="23.140625" style="3" customWidth="1"/>
    <col min="5" max="5" width="18.85546875" style="3" customWidth="1"/>
    <col min="6" max="6" width="55.42578125" style="3" customWidth="1"/>
    <col min="7" max="16384" width="9.140625" style="3"/>
  </cols>
  <sheetData>
    <row r="1" spans="1:6" ht="22.5" customHeight="1" x14ac:dyDescent="0.25">
      <c r="A1" s="77" t="s">
        <v>1155</v>
      </c>
      <c r="B1" s="77"/>
    </row>
    <row r="2" spans="1:6" ht="84" customHeight="1" x14ac:dyDescent="0.25">
      <c r="A2" s="89" t="s">
        <v>694</v>
      </c>
      <c r="B2" s="89"/>
      <c r="C2" s="89"/>
      <c r="D2" s="89"/>
      <c r="E2" s="89"/>
      <c r="F2" s="89"/>
    </row>
    <row r="3" spans="1:6" s="2" customFormat="1" ht="60.75" customHeight="1" x14ac:dyDescent="0.25">
      <c r="A3" s="25" t="s">
        <v>1</v>
      </c>
      <c r="B3" s="25" t="s">
        <v>2</v>
      </c>
      <c r="C3" s="25" t="s">
        <v>3</v>
      </c>
      <c r="D3" s="25" t="s">
        <v>4</v>
      </c>
      <c r="E3" s="25" t="s">
        <v>5</v>
      </c>
      <c r="F3" s="25" t="s">
        <v>6</v>
      </c>
    </row>
    <row r="4" spans="1:6" ht="51" customHeight="1" x14ac:dyDescent="0.25">
      <c r="A4" s="15" t="s">
        <v>40</v>
      </c>
      <c r="B4" s="15" t="s">
        <v>41</v>
      </c>
      <c r="C4" s="16" t="s">
        <v>42</v>
      </c>
      <c r="D4" s="34" t="s">
        <v>43</v>
      </c>
      <c r="E4" s="22" t="s">
        <v>11</v>
      </c>
      <c r="F4" s="35" t="s">
        <v>44</v>
      </c>
    </row>
    <row r="5" spans="1:6" ht="45" x14ac:dyDescent="0.25">
      <c r="A5" s="15" t="s">
        <v>292</v>
      </c>
      <c r="B5" s="15" t="s">
        <v>293</v>
      </c>
      <c r="C5" s="18" t="s">
        <v>294</v>
      </c>
      <c r="D5" s="15" t="s">
        <v>782</v>
      </c>
      <c r="E5" s="22" t="s">
        <v>11</v>
      </c>
      <c r="F5" s="35" t="s">
        <v>783</v>
      </c>
    </row>
    <row r="6" spans="1:6" ht="45" x14ac:dyDescent="0.25">
      <c r="A6" s="15" t="s">
        <v>298</v>
      </c>
      <c r="B6" s="15" t="s">
        <v>299</v>
      </c>
      <c r="C6" s="18" t="s">
        <v>294</v>
      </c>
      <c r="D6" s="15" t="s">
        <v>782</v>
      </c>
      <c r="E6" s="22" t="s">
        <v>11</v>
      </c>
      <c r="F6" s="35" t="s">
        <v>784</v>
      </c>
    </row>
    <row r="7" spans="1:6" ht="45" x14ac:dyDescent="0.25">
      <c r="A7" s="15" t="s">
        <v>303</v>
      </c>
      <c r="B7" s="15" t="s">
        <v>912</v>
      </c>
      <c r="C7" s="18" t="s">
        <v>294</v>
      </c>
      <c r="D7" s="15" t="s">
        <v>785</v>
      </c>
      <c r="E7" s="22" t="s">
        <v>11</v>
      </c>
      <c r="F7" s="35" t="s">
        <v>783</v>
      </c>
    </row>
    <row r="8" spans="1:6" ht="45" x14ac:dyDescent="0.25">
      <c r="A8" s="15" t="s">
        <v>305</v>
      </c>
      <c r="B8" s="15" t="s">
        <v>306</v>
      </c>
      <c r="C8" s="18" t="s">
        <v>294</v>
      </c>
      <c r="D8" s="15" t="s">
        <v>786</v>
      </c>
      <c r="E8" s="22" t="s">
        <v>11</v>
      </c>
      <c r="F8" s="35" t="s">
        <v>787</v>
      </c>
    </row>
    <row r="9" spans="1:6" ht="45" x14ac:dyDescent="0.25">
      <c r="A9" s="15" t="s">
        <v>309</v>
      </c>
      <c r="B9" s="15" t="s">
        <v>310</v>
      </c>
      <c r="C9" s="18" t="s">
        <v>294</v>
      </c>
      <c r="D9" s="15" t="s">
        <v>785</v>
      </c>
      <c r="E9" s="22" t="s">
        <v>11</v>
      </c>
      <c r="F9" s="35" t="s">
        <v>788</v>
      </c>
    </row>
    <row r="10" spans="1:6" ht="31.5" x14ac:dyDescent="0.25">
      <c r="A10" s="15" t="s">
        <v>311</v>
      </c>
      <c r="B10" s="15" t="s">
        <v>913</v>
      </c>
      <c r="C10" s="18" t="s">
        <v>294</v>
      </c>
      <c r="D10" s="15" t="s">
        <v>789</v>
      </c>
      <c r="E10" s="22" t="s">
        <v>11</v>
      </c>
      <c r="F10" s="27"/>
    </row>
    <row r="11" spans="1:6" ht="31.5" x14ac:dyDescent="0.25">
      <c r="A11" s="15" t="s">
        <v>313</v>
      </c>
      <c r="B11" s="15" t="s">
        <v>314</v>
      </c>
      <c r="C11" s="18" t="s">
        <v>294</v>
      </c>
      <c r="D11" s="15" t="s">
        <v>790</v>
      </c>
      <c r="E11" s="22" t="s">
        <v>184</v>
      </c>
      <c r="F11" s="35" t="s">
        <v>791</v>
      </c>
    </row>
    <row r="12" spans="1:6" ht="45" x14ac:dyDescent="0.25">
      <c r="A12" s="15" t="s">
        <v>317</v>
      </c>
      <c r="B12" s="15" t="s">
        <v>318</v>
      </c>
      <c r="C12" s="18" t="s">
        <v>294</v>
      </c>
      <c r="D12" s="15" t="s">
        <v>792</v>
      </c>
      <c r="E12" s="22" t="s">
        <v>11</v>
      </c>
      <c r="F12" s="35" t="s">
        <v>793</v>
      </c>
    </row>
    <row r="13" spans="1:6" ht="45" x14ac:dyDescent="0.25">
      <c r="A13" s="15" t="s">
        <v>399</v>
      </c>
      <c r="B13" s="15" t="s">
        <v>978</v>
      </c>
      <c r="C13" s="18" t="s">
        <v>400</v>
      </c>
      <c r="D13" s="15" t="s">
        <v>818</v>
      </c>
      <c r="E13" s="22" t="s">
        <v>11</v>
      </c>
      <c r="F13" s="35" t="s">
        <v>402</v>
      </c>
    </row>
    <row r="14" spans="1:6" x14ac:dyDescent="0.25">
      <c r="A14" s="15" t="s">
        <v>403</v>
      </c>
      <c r="B14" s="15" t="s">
        <v>914</v>
      </c>
      <c r="C14" s="18" t="s">
        <v>400</v>
      </c>
      <c r="D14" s="15">
        <v>10109</v>
      </c>
      <c r="E14" s="22" t="s">
        <v>11</v>
      </c>
      <c r="F14" s="27"/>
    </row>
    <row r="15" spans="1:6" ht="30" x14ac:dyDescent="0.25">
      <c r="A15" s="15" t="s">
        <v>404</v>
      </c>
      <c r="B15" s="15" t="s">
        <v>915</v>
      </c>
      <c r="C15" s="18" t="s">
        <v>400</v>
      </c>
      <c r="D15" s="15" t="s">
        <v>819</v>
      </c>
      <c r="E15" s="22" t="s">
        <v>11</v>
      </c>
      <c r="F15" s="35" t="s">
        <v>820</v>
      </c>
    </row>
    <row r="16" spans="1:6" ht="45" x14ac:dyDescent="0.25">
      <c r="A16" s="15" t="s">
        <v>407</v>
      </c>
      <c r="B16" s="15" t="s">
        <v>408</v>
      </c>
      <c r="C16" s="18" t="s">
        <v>400</v>
      </c>
      <c r="D16" s="15" t="s">
        <v>409</v>
      </c>
      <c r="E16" s="22" t="s">
        <v>11</v>
      </c>
      <c r="F16" s="35" t="s">
        <v>821</v>
      </c>
    </row>
    <row r="17" spans="1:6" ht="45" x14ac:dyDescent="0.25">
      <c r="A17" s="15" t="s">
        <v>411</v>
      </c>
      <c r="B17" s="15" t="s">
        <v>412</v>
      </c>
      <c r="C17" s="18" t="s">
        <v>400</v>
      </c>
      <c r="D17" s="15" t="s">
        <v>822</v>
      </c>
      <c r="E17" s="22" t="s">
        <v>11</v>
      </c>
      <c r="F17" s="35" t="s">
        <v>823</v>
      </c>
    </row>
    <row r="18" spans="1:6" ht="30" x14ac:dyDescent="0.25">
      <c r="A18" s="15" t="s">
        <v>416</v>
      </c>
      <c r="B18" s="15" t="s">
        <v>1032</v>
      </c>
      <c r="C18" s="18" t="s">
        <v>400</v>
      </c>
      <c r="D18" s="15">
        <v>10110</v>
      </c>
      <c r="E18" s="22" t="s">
        <v>11</v>
      </c>
      <c r="F18" s="35" t="s">
        <v>824</v>
      </c>
    </row>
    <row r="19" spans="1:6" ht="45" x14ac:dyDescent="0.25">
      <c r="A19" s="15" t="s">
        <v>418</v>
      </c>
      <c r="B19" s="15" t="s">
        <v>1127</v>
      </c>
      <c r="C19" s="18" t="s">
        <v>419</v>
      </c>
      <c r="D19" s="15" t="s">
        <v>420</v>
      </c>
      <c r="E19" s="22" t="s">
        <v>11</v>
      </c>
      <c r="F19" s="35" t="s">
        <v>825</v>
      </c>
    </row>
    <row r="20" spans="1:6" ht="45" x14ac:dyDescent="0.25">
      <c r="A20" s="15" t="s">
        <v>422</v>
      </c>
      <c r="B20" s="15" t="s">
        <v>916</v>
      </c>
      <c r="C20" s="18" t="s">
        <v>419</v>
      </c>
      <c r="D20" s="15" t="s">
        <v>423</v>
      </c>
      <c r="E20" s="22" t="s">
        <v>11</v>
      </c>
      <c r="F20" s="35" t="s">
        <v>826</v>
      </c>
    </row>
    <row r="21" spans="1:6" ht="45" x14ac:dyDescent="0.25">
      <c r="A21" s="15" t="s">
        <v>425</v>
      </c>
      <c r="B21" s="15" t="s">
        <v>426</v>
      </c>
      <c r="C21" s="18" t="s">
        <v>419</v>
      </c>
      <c r="D21" s="15" t="s">
        <v>827</v>
      </c>
      <c r="E21" s="22" t="s">
        <v>11</v>
      </c>
      <c r="F21" s="35" t="s">
        <v>882</v>
      </c>
    </row>
    <row r="22" spans="1:6" ht="31.5" x14ac:dyDescent="0.25">
      <c r="A22" s="15" t="s">
        <v>429</v>
      </c>
      <c r="B22" s="15" t="s">
        <v>917</v>
      </c>
      <c r="C22" s="18" t="s">
        <v>419</v>
      </c>
      <c r="D22" s="15" t="s">
        <v>430</v>
      </c>
      <c r="E22" s="22" t="s">
        <v>11</v>
      </c>
      <c r="F22" s="35" t="s">
        <v>829</v>
      </c>
    </row>
    <row r="23" spans="1:6" ht="30" x14ac:dyDescent="0.25">
      <c r="A23" s="15" t="s">
        <v>432</v>
      </c>
      <c r="B23" s="15" t="s">
        <v>433</v>
      </c>
      <c r="C23" s="18" t="s">
        <v>419</v>
      </c>
      <c r="D23" s="15" t="s">
        <v>830</v>
      </c>
      <c r="E23" s="22" t="s">
        <v>482</v>
      </c>
      <c r="F23" s="35" t="s">
        <v>831</v>
      </c>
    </row>
    <row r="24" spans="1:6" ht="45" x14ac:dyDescent="0.25">
      <c r="A24" s="15" t="s">
        <v>436</v>
      </c>
      <c r="B24" s="15" t="s">
        <v>437</v>
      </c>
      <c r="C24" s="18" t="s">
        <v>419</v>
      </c>
      <c r="D24" s="15" t="s">
        <v>832</v>
      </c>
      <c r="E24" s="22" t="s">
        <v>11</v>
      </c>
      <c r="F24" s="35" t="s">
        <v>833</v>
      </c>
    </row>
    <row r="25" spans="1:6" ht="45" x14ac:dyDescent="0.25">
      <c r="A25" s="15" t="s">
        <v>467</v>
      </c>
      <c r="B25" s="15" t="s">
        <v>918</v>
      </c>
      <c r="C25" s="18" t="s">
        <v>466</v>
      </c>
      <c r="D25" s="15" t="s">
        <v>849</v>
      </c>
      <c r="E25" s="22" t="s">
        <v>11</v>
      </c>
      <c r="F25" s="35" t="s">
        <v>850</v>
      </c>
    </row>
    <row r="26" spans="1:6" ht="45" x14ac:dyDescent="0.25">
      <c r="A26" s="15" t="s">
        <v>470</v>
      </c>
      <c r="B26" s="15" t="s">
        <v>919</v>
      </c>
      <c r="C26" s="18" t="s">
        <v>466</v>
      </c>
      <c r="D26" s="15" t="s">
        <v>851</v>
      </c>
      <c r="E26" s="22" t="s">
        <v>11</v>
      </c>
      <c r="F26" s="35" t="s">
        <v>852</v>
      </c>
    </row>
    <row r="27" spans="1:6" ht="45" x14ac:dyDescent="0.25">
      <c r="A27" s="15" t="s">
        <v>471</v>
      </c>
      <c r="B27" s="15" t="s">
        <v>920</v>
      </c>
      <c r="C27" s="18" t="s">
        <v>466</v>
      </c>
      <c r="D27" s="15" t="s">
        <v>851</v>
      </c>
      <c r="E27" s="22" t="s">
        <v>11</v>
      </c>
      <c r="F27" s="35" t="s">
        <v>852</v>
      </c>
    </row>
    <row r="28" spans="1:6" ht="45" x14ac:dyDescent="0.25">
      <c r="A28" s="15" t="s">
        <v>472</v>
      </c>
      <c r="B28" s="15" t="s">
        <v>921</v>
      </c>
      <c r="C28" s="18" t="s">
        <v>466</v>
      </c>
      <c r="D28" s="15" t="s">
        <v>855</v>
      </c>
      <c r="E28" s="22" t="s">
        <v>11</v>
      </c>
      <c r="F28" s="35" t="s">
        <v>852</v>
      </c>
    </row>
    <row r="29" spans="1:6" ht="45" x14ac:dyDescent="0.25">
      <c r="A29" s="15" t="s">
        <v>473</v>
      </c>
      <c r="B29" s="15" t="s">
        <v>922</v>
      </c>
      <c r="C29" s="18" t="s">
        <v>466</v>
      </c>
      <c r="D29" s="15" t="s">
        <v>853</v>
      </c>
      <c r="E29" s="22" t="s">
        <v>11</v>
      </c>
      <c r="F29" s="35" t="s">
        <v>854</v>
      </c>
    </row>
    <row r="30" spans="1:6" ht="45" x14ac:dyDescent="0.25">
      <c r="A30" s="15" t="s">
        <v>475</v>
      </c>
      <c r="B30" s="15" t="s">
        <v>923</v>
      </c>
      <c r="C30" s="18" t="s">
        <v>466</v>
      </c>
      <c r="D30" s="15" t="s">
        <v>855</v>
      </c>
      <c r="E30" s="22" t="s">
        <v>11</v>
      </c>
      <c r="F30" s="35" t="s">
        <v>854</v>
      </c>
    </row>
    <row r="31" spans="1:6" x14ac:dyDescent="0.25">
      <c r="A31" s="15" t="s">
        <v>476</v>
      </c>
      <c r="B31" s="15" t="s">
        <v>924</v>
      </c>
      <c r="C31" s="18" t="s">
        <v>466</v>
      </c>
      <c r="D31" s="15" t="s">
        <v>856</v>
      </c>
      <c r="E31" s="22" t="s">
        <v>11</v>
      </c>
      <c r="F31" s="27"/>
    </row>
    <row r="32" spans="1:6" x14ac:dyDescent="0.25">
      <c r="A32" s="15" t="s">
        <v>479</v>
      </c>
      <c r="B32" s="15" t="s">
        <v>925</v>
      </c>
      <c r="C32" s="18" t="s">
        <v>466</v>
      </c>
      <c r="D32" s="15" t="s">
        <v>857</v>
      </c>
      <c r="E32" s="22" t="s">
        <v>11</v>
      </c>
      <c r="F32" s="27"/>
    </row>
    <row r="33" spans="1:6" ht="31.5" x14ac:dyDescent="0.25">
      <c r="A33" s="15" t="s">
        <v>480</v>
      </c>
      <c r="B33" s="15" t="s">
        <v>926</v>
      </c>
      <c r="C33" s="18" t="s">
        <v>466</v>
      </c>
      <c r="D33" s="15" t="s">
        <v>858</v>
      </c>
      <c r="E33" s="22" t="s">
        <v>482</v>
      </c>
      <c r="F33" s="27" t="s">
        <v>797</v>
      </c>
    </row>
    <row r="34" spans="1:6" ht="30" x14ac:dyDescent="0.25">
      <c r="A34" s="15" t="s">
        <v>484</v>
      </c>
      <c r="B34" s="15" t="s">
        <v>927</v>
      </c>
      <c r="C34" s="18" t="s">
        <v>466</v>
      </c>
      <c r="D34" s="15" t="s">
        <v>859</v>
      </c>
      <c r="E34" s="22" t="s">
        <v>482</v>
      </c>
      <c r="F34" s="35" t="s">
        <v>797</v>
      </c>
    </row>
    <row r="35" spans="1:6" ht="31.5" x14ac:dyDescent="0.25">
      <c r="A35" s="15" t="s">
        <v>485</v>
      </c>
      <c r="B35" s="15" t="s">
        <v>928</v>
      </c>
      <c r="C35" s="18" t="s">
        <v>466</v>
      </c>
      <c r="D35" s="15" t="s">
        <v>860</v>
      </c>
      <c r="E35" s="22" t="s">
        <v>482</v>
      </c>
      <c r="F35" s="27" t="s">
        <v>797</v>
      </c>
    </row>
    <row r="36" spans="1:6" ht="30" x14ac:dyDescent="0.25">
      <c r="A36" s="15" t="s">
        <v>486</v>
      </c>
      <c r="B36" s="15" t="s">
        <v>979</v>
      </c>
      <c r="C36" s="18" t="s">
        <v>466</v>
      </c>
      <c r="D36" s="15" t="s">
        <v>861</v>
      </c>
      <c r="E36" s="22" t="s">
        <v>482</v>
      </c>
      <c r="F36" s="35" t="s">
        <v>797</v>
      </c>
    </row>
    <row r="37" spans="1:6" ht="47.25" x14ac:dyDescent="0.25">
      <c r="A37" s="15" t="s">
        <v>487</v>
      </c>
      <c r="B37" s="15" t="s">
        <v>929</v>
      </c>
      <c r="C37" s="18" t="s">
        <v>466</v>
      </c>
      <c r="D37" s="15" t="s">
        <v>862</v>
      </c>
      <c r="E37" s="22" t="s">
        <v>11</v>
      </c>
      <c r="F37" s="27" t="s">
        <v>863</v>
      </c>
    </row>
    <row r="38" spans="1:6" ht="45" x14ac:dyDescent="0.25">
      <c r="A38" s="15" t="s">
        <v>490</v>
      </c>
      <c r="B38" s="15" t="s">
        <v>930</v>
      </c>
      <c r="C38" s="18" t="s">
        <v>466</v>
      </c>
      <c r="D38" s="30" t="s">
        <v>965</v>
      </c>
      <c r="E38" s="22" t="s">
        <v>11</v>
      </c>
      <c r="F38" s="35" t="s">
        <v>864</v>
      </c>
    </row>
    <row r="39" spans="1:6" ht="47.25" x14ac:dyDescent="0.25">
      <c r="A39" s="15" t="s">
        <v>493</v>
      </c>
      <c r="B39" s="15" t="s">
        <v>931</v>
      </c>
      <c r="C39" s="18" t="s">
        <v>466</v>
      </c>
      <c r="D39" s="15" t="s">
        <v>494</v>
      </c>
      <c r="E39" s="22" t="s">
        <v>11</v>
      </c>
      <c r="F39" s="27" t="s">
        <v>864</v>
      </c>
    </row>
    <row r="40" spans="1:6" ht="45" x14ac:dyDescent="0.25">
      <c r="A40" s="15" t="s">
        <v>495</v>
      </c>
      <c r="B40" s="15" t="s">
        <v>932</v>
      </c>
      <c r="C40" s="18" t="s">
        <v>466</v>
      </c>
      <c r="D40" s="33" t="s">
        <v>496</v>
      </c>
      <c r="E40" s="22" t="s">
        <v>11</v>
      </c>
      <c r="F40" s="35" t="s">
        <v>497</v>
      </c>
    </row>
    <row r="41" spans="1:6" ht="47.25" x14ac:dyDescent="0.25">
      <c r="A41" s="15" t="s">
        <v>498</v>
      </c>
      <c r="B41" s="15" t="s">
        <v>933</v>
      </c>
      <c r="C41" s="18" t="s">
        <v>466</v>
      </c>
      <c r="D41" s="15" t="s">
        <v>499</v>
      </c>
      <c r="E41" s="22" t="s">
        <v>11</v>
      </c>
      <c r="F41" s="27" t="s">
        <v>497</v>
      </c>
    </row>
    <row r="42" spans="1:6" x14ac:dyDescent="0.25">
      <c r="A42" s="15" t="s">
        <v>500</v>
      </c>
      <c r="B42" s="15" t="s">
        <v>934</v>
      </c>
      <c r="C42" s="18" t="s">
        <v>466</v>
      </c>
      <c r="D42" s="15" t="s">
        <v>491</v>
      </c>
      <c r="E42" s="22" t="s">
        <v>11</v>
      </c>
      <c r="F42" s="27"/>
    </row>
    <row r="43" spans="1:6" x14ac:dyDescent="0.25">
      <c r="A43" s="15" t="s">
        <v>502</v>
      </c>
      <c r="B43" s="15" t="s">
        <v>935</v>
      </c>
      <c r="C43" s="18" t="s">
        <v>466</v>
      </c>
      <c r="D43" s="15" t="s">
        <v>494</v>
      </c>
      <c r="E43" s="22" t="s">
        <v>11</v>
      </c>
      <c r="F43" s="27"/>
    </row>
    <row r="44" spans="1:6" x14ac:dyDescent="0.25">
      <c r="A44" s="15" t="s">
        <v>503</v>
      </c>
      <c r="B44" s="15" t="s">
        <v>936</v>
      </c>
      <c r="C44" s="18" t="s">
        <v>466</v>
      </c>
      <c r="D44" s="15" t="s">
        <v>865</v>
      </c>
      <c r="E44" s="22" t="s">
        <v>11</v>
      </c>
      <c r="F44" s="27"/>
    </row>
    <row r="45" spans="1:6" x14ac:dyDescent="0.25">
      <c r="A45" s="15" t="s">
        <v>505</v>
      </c>
      <c r="B45" s="15" t="s">
        <v>937</v>
      </c>
      <c r="C45" s="18" t="s">
        <v>466</v>
      </c>
      <c r="D45" s="15" t="s">
        <v>851</v>
      </c>
      <c r="E45" s="22" t="s">
        <v>11</v>
      </c>
      <c r="F45" s="27"/>
    </row>
    <row r="46" spans="1:6" x14ac:dyDescent="0.25">
      <c r="A46" s="15" t="s">
        <v>506</v>
      </c>
      <c r="B46" s="15" t="s">
        <v>938</v>
      </c>
      <c r="C46" s="18" t="s">
        <v>466</v>
      </c>
      <c r="D46" s="15" t="s">
        <v>866</v>
      </c>
      <c r="E46" s="22" t="s">
        <v>11</v>
      </c>
      <c r="F46" s="27"/>
    </row>
    <row r="47" spans="1:6" x14ac:dyDescent="0.25">
      <c r="A47" s="15" t="s">
        <v>507</v>
      </c>
      <c r="B47" s="15" t="s">
        <v>508</v>
      </c>
      <c r="C47" s="18" t="s">
        <v>466</v>
      </c>
      <c r="D47" s="15" t="s">
        <v>855</v>
      </c>
      <c r="E47" s="22" t="s">
        <v>11</v>
      </c>
      <c r="F47" s="27"/>
    </row>
    <row r="48" spans="1:6" ht="45" x14ac:dyDescent="0.25">
      <c r="A48" s="15" t="s">
        <v>438</v>
      </c>
      <c r="B48" s="15" t="s">
        <v>939</v>
      </c>
      <c r="C48" s="18" t="s">
        <v>439</v>
      </c>
      <c r="D48" s="15" t="s">
        <v>834</v>
      </c>
      <c r="E48" s="22" t="s">
        <v>11</v>
      </c>
      <c r="F48" s="35" t="s">
        <v>835</v>
      </c>
    </row>
    <row r="49" spans="1:6" ht="47.25" x14ac:dyDescent="0.25">
      <c r="A49" s="15" t="s">
        <v>441</v>
      </c>
      <c r="B49" s="15" t="s">
        <v>940</v>
      </c>
      <c r="C49" s="18" t="s">
        <v>439</v>
      </c>
      <c r="D49" s="15" t="s">
        <v>836</v>
      </c>
      <c r="E49" s="22" t="s">
        <v>11</v>
      </c>
      <c r="F49" s="27" t="s">
        <v>837</v>
      </c>
    </row>
    <row r="50" spans="1:6" ht="60" x14ac:dyDescent="0.25">
      <c r="A50" s="19" t="s">
        <v>443</v>
      </c>
      <c r="B50" s="15" t="s">
        <v>941</v>
      </c>
      <c r="C50" s="18" t="s">
        <v>439</v>
      </c>
      <c r="D50" s="19" t="s">
        <v>838</v>
      </c>
      <c r="E50" s="29" t="s">
        <v>11</v>
      </c>
      <c r="F50" s="35" t="s">
        <v>839</v>
      </c>
    </row>
    <row r="51" spans="1:6" ht="31.5" x14ac:dyDescent="0.25">
      <c r="A51" s="15" t="s">
        <v>446</v>
      </c>
      <c r="B51" s="15" t="s">
        <v>942</v>
      </c>
      <c r="C51" s="18" t="s">
        <v>439</v>
      </c>
      <c r="D51" s="15" t="s">
        <v>840</v>
      </c>
      <c r="E51" s="22" t="s">
        <v>448</v>
      </c>
      <c r="F51" s="27" t="s">
        <v>841</v>
      </c>
    </row>
    <row r="52" spans="1:6" ht="30" x14ac:dyDescent="0.25">
      <c r="A52" s="15" t="s">
        <v>450</v>
      </c>
      <c r="B52" s="15" t="s">
        <v>943</v>
      </c>
      <c r="C52" s="18" t="s">
        <v>439</v>
      </c>
      <c r="D52" s="15" t="s">
        <v>842</v>
      </c>
      <c r="E52" s="22" t="s">
        <v>448</v>
      </c>
      <c r="F52" s="35" t="s">
        <v>841</v>
      </c>
    </row>
    <row r="53" spans="1:6" ht="47.25" x14ac:dyDescent="0.25">
      <c r="A53" s="15" t="s">
        <v>452</v>
      </c>
      <c r="B53" s="15" t="s">
        <v>453</v>
      </c>
      <c r="C53" s="18" t="s">
        <v>439</v>
      </c>
      <c r="D53" s="15" t="s">
        <v>843</v>
      </c>
      <c r="E53" s="22" t="s">
        <v>11</v>
      </c>
      <c r="F53" s="27" t="s">
        <v>844</v>
      </c>
    </row>
    <row r="54" spans="1:6" ht="30" x14ac:dyDescent="0.25">
      <c r="A54" s="15" t="s">
        <v>455</v>
      </c>
      <c r="B54" s="15" t="s">
        <v>456</v>
      </c>
      <c r="C54" s="18" t="s">
        <v>439</v>
      </c>
      <c r="D54" s="15" t="s">
        <v>454</v>
      </c>
      <c r="E54" s="22" t="s">
        <v>11</v>
      </c>
      <c r="F54" s="35" t="s">
        <v>845</v>
      </c>
    </row>
    <row r="55" spans="1:6" ht="47.25" x14ac:dyDescent="0.25">
      <c r="A55" s="15" t="s">
        <v>458</v>
      </c>
      <c r="B55" s="15" t="s">
        <v>459</v>
      </c>
      <c r="C55" s="18" t="s">
        <v>439</v>
      </c>
      <c r="D55" s="30" t="s">
        <v>884</v>
      </c>
      <c r="E55" s="22" t="s">
        <v>482</v>
      </c>
      <c r="F55" s="27"/>
    </row>
    <row r="56" spans="1:6" x14ac:dyDescent="0.25">
      <c r="A56" s="15" t="s">
        <v>45</v>
      </c>
      <c r="B56" s="15" t="s">
        <v>46</v>
      </c>
      <c r="C56" s="18" t="s">
        <v>47</v>
      </c>
      <c r="D56" s="20" t="s">
        <v>704</v>
      </c>
      <c r="E56" s="22" t="s">
        <v>705</v>
      </c>
      <c r="F56" s="27"/>
    </row>
    <row r="57" spans="1:6" x14ac:dyDescent="0.25">
      <c r="A57" s="15" t="s">
        <v>50</v>
      </c>
      <c r="B57" s="15" t="s">
        <v>51</v>
      </c>
      <c r="C57" s="18" t="s">
        <v>47</v>
      </c>
      <c r="D57" s="32" t="s">
        <v>706</v>
      </c>
      <c r="E57" s="22" t="s">
        <v>11</v>
      </c>
      <c r="F57" s="27"/>
    </row>
    <row r="58" spans="1:6" ht="60" x14ac:dyDescent="0.25">
      <c r="A58" s="15" t="s">
        <v>52</v>
      </c>
      <c r="B58" s="15" t="s">
        <v>53</v>
      </c>
      <c r="C58" s="18" t="s">
        <v>47</v>
      </c>
      <c r="D58" s="15" t="s">
        <v>707</v>
      </c>
      <c r="E58" s="22" t="s">
        <v>11</v>
      </c>
      <c r="F58" s="35" t="s">
        <v>708</v>
      </c>
    </row>
    <row r="59" spans="1:6" ht="63" x14ac:dyDescent="0.25">
      <c r="A59" s="15" t="s">
        <v>56</v>
      </c>
      <c r="B59" s="15" t="s">
        <v>57</v>
      </c>
      <c r="C59" s="18" t="s">
        <v>47</v>
      </c>
      <c r="D59" s="15" t="s">
        <v>709</v>
      </c>
      <c r="E59" s="22" t="s">
        <v>11</v>
      </c>
      <c r="F59" s="27" t="s">
        <v>710</v>
      </c>
    </row>
    <row r="60" spans="1:6" ht="60" x14ac:dyDescent="0.25">
      <c r="A60" s="15" t="s">
        <v>58</v>
      </c>
      <c r="B60" s="15" t="s">
        <v>59</v>
      </c>
      <c r="C60" s="18" t="s">
        <v>47</v>
      </c>
      <c r="D60" s="15" t="s">
        <v>711</v>
      </c>
      <c r="E60" s="22" t="s">
        <v>11</v>
      </c>
      <c r="F60" s="35" t="s">
        <v>712</v>
      </c>
    </row>
    <row r="61" spans="1:6" ht="63" x14ac:dyDescent="0.25">
      <c r="A61" s="15" t="s">
        <v>60</v>
      </c>
      <c r="B61" s="15" t="s">
        <v>61</v>
      </c>
      <c r="C61" s="18" t="s">
        <v>47</v>
      </c>
      <c r="D61" s="15" t="s">
        <v>713</v>
      </c>
      <c r="E61" s="22" t="s">
        <v>11</v>
      </c>
      <c r="F61" s="27" t="s">
        <v>714</v>
      </c>
    </row>
    <row r="62" spans="1:6" ht="60" x14ac:dyDescent="0.25">
      <c r="A62" s="15" t="s">
        <v>62</v>
      </c>
      <c r="B62" s="15" t="s">
        <v>63</v>
      </c>
      <c r="C62" s="18" t="s">
        <v>47</v>
      </c>
      <c r="D62" s="15" t="s">
        <v>715</v>
      </c>
      <c r="E62" s="22" t="s">
        <v>11</v>
      </c>
      <c r="F62" s="35" t="s">
        <v>716</v>
      </c>
    </row>
    <row r="63" spans="1:6" ht="63" x14ac:dyDescent="0.25">
      <c r="A63" s="15" t="s">
        <v>64</v>
      </c>
      <c r="B63" s="15" t="s">
        <v>65</v>
      </c>
      <c r="C63" s="18" t="s">
        <v>47</v>
      </c>
      <c r="D63" s="15" t="s">
        <v>717</v>
      </c>
      <c r="E63" s="22" t="s">
        <v>705</v>
      </c>
      <c r="F63" s="27" t="s">
        <v>718</v>
      </c>
    </row>
    <row r="64" spans="1:6" x14ac:dyDescent="0.25">
      <c r="A64" s="15" t="s">
        <v>66</v>
      </c>
      <c r="B64" s="15" t="s">
        <v>67</v>
      </c>
      <c r="C64" s="18" t="s">
        <v>47</v>
      </c>
      <c r="D64" s="15" t="s">
        <v>719</v>
      </c>
      <c r="E64" s="22" t="s">
        <v>547</v>
      </c>
      <c r="F64" s="27"/>
    </row>
    <row r="65" spans="1:6" x14ac:dyDescent="0.25">
      <c r="A65" s="15" t="s">
        <v>70</v>
      </c>
      <c r="B65" s="15" t="s">
        <v>71</v>
      </c>
      <c r="C65" s="18" t="s">
        <v>47</v>
      </c>
      <c r="D65" s="15" t="s">
        <v>720</v>
      </c>
      <c r="E65" s="22" t="s">
        <v>547</v>
      </c>
      <c r="F65" s="27"/>
    </row>
    <row r="66" spans="1:6" ht="30" x14ac:dyDescent="0.25">
      <c r="A66" s="15" t="s">
        <v>72</v>
      </c>
      <c r="B66" s="15" t="s">
        <v>73</v>
      </c>
      <c r="C66" s="18" t="s">
        <v>47</v>
      </c>
      <c r="D66" s="15" t="s">
        <v>721</v>
      </c>
      <c r="E66" s="22" t="s">
        <v>547</v>
      </c>
      <c r="F66" s="35" t="s">
        <v>722</v>
      </c>
    </row>
    <row r="67" spans="1:6" ht="31.5" x14ac:dyDescent="0.25">
      <c r="A67" s="15" t="s">
        <v>76</v>
      </c>
      <c r="B67" s="15" t="s">
        <v>77</v>
      </c>
      <c r="C67" s="18" t="s">
        <v>47</v>
      </c>
      <c r="D67" s="15" t="s">
        <v>723</v>
      </c>
      <c r="E67" s="22" t="s">
        <v>547</v>
      </c>
      <c r="F67" s="27" t="s">
        <v>722</v>
      </c>
    </row>
    <row r="68" spans="1:6" ht="30" x14ac:dyDescent="0.25">
      <c r="A68" s="15" t="s">
        <v>79</v>
      </c>
      <c r="B68" s="15" t="s">
        <v>80</v>
      </c>
      <c r="C68" s="18" t="s">
        <v>47</v>
      </c>
      <c r="D68" s="15" t="s">
        <v>724</v>
      </c>
      <c r="E68" s="22" t="s">
        <v>547</v>
      </c>
      <c r="F68" s="35" t="s">
        <v>722</v>
      </c>
    </row>
    <row r="69" spans="1:6" x14ac:dyDescent="0.25">
      <c r="A69" s="15" t="s">
        <v>82</v>
      </c>
      <c r="B69" s="15" t="s">
        <v>83</v>
      </c>
      <c r="C69" s="18" t="s">
        <v>47</v>
      </c>
      <c r="D69" s="15" t="s">
        <v>725</v>
      </c>
      <c r="E69" s="22" t="s">
        <v>11</v>
      </c>
      <c r="F69" s="27"/>
    </row>
    <row r="70" spans="1:6" x14ac:dyDescent="0.25">
      <c r="A70" s="15" t="s">
        <v>85</v>
      </c>
      <c r="B70" s="15" t="s">
        <v>86</v>
      </c>
      <c r="C70" s="18" t="s">
        <v>47</v>
      </c>
      <c r="D70" s="15" t="s">
        <v>726</v>
      </c>
      <c r="E70" s="22" t="s">
        <v>11</v>
      </c>
      <c r="F70" s="27"/>
    </row>
    <row r="71" spans="1:6" x14ac:dyDescent="0.25">
      <c r="A71" s="15" t="s">
        <v>88</v>
      </c>
      <c r="B71" s="15" t="s">
        <v>89</v>
      </c>
      <c r="C71" s="18" t="s">
        <v>47</v>
      </c>
      <c r="D71" s="15" t="s">
        <v>727</v>
      </c>
      <c r="E71" s="22" t="s">
        <v>11</v>
      </c>
      <c r="F71" s="27"/>
    </row>
    <row r="72" spans="1:6" ht="31.5" x14ac:dyDescent="0.25">
      <c r="A72" s="15" t="s">
        <v>91</v>
      </c>
      <c r="B72" s="15" t="s">
        <v>1128</v>
      </c>
      <c r="C72" s="18" t="s">
        <v>47</v>
      </c>
      <c r="D72" s="15" t="s">
        <v>728</v>
      </c>
      <c r="E72" s="22" t="s">
        <v>93</v>
      </c>
      <c r="F72" s="27"/>
    </row>
    <row r="73" spans="1:6" ht="31.5" x14ac:dyDescent="0.25">
      <c r="A73" s="15" t="s">
        <v>94</v>
      </c>
      <c r="B73" s="15" t="s">
        <v>1129</v>
      </c>
      <c r="C73" s="18" t="s">
        <v>47</v>
      </c>
      <c r="D73" s="15" t="s">
        <v>729</v>
      </c>
      <c r="E73" s="22" t="s">
        <v>93</v>
      </c>
      <c r="F73" s="27"/>
    </row>
    <row r="74" spans="1:6" ht="31.5" x14ac:dyDescent="0.25">
      <c r="A74" s="15" t="s">
        <v>95</v>
      </c>
      <c r="B74" s="15" t="s">
        <v>1130</v>
      </c>
      <c r="C74" s="18" t="s">
        <v>47</v>
      </c>
      <c r="D74" s="15" t="s">
        <v>96</v>
      </c>
      <c r="E74" s="22" t="s">
        <v>11</v>
      </c>
      <c r="F74" s="27"/>
    </row>
    <row r="75" spans="1:6" ht="31.5" x14ac:dyDescent="0.25">
      <c r="A75" s="15" t="s">
        <v>98</v>
      </c>
      <c r="B75" s="15" t="s">
        <v>1131</v>
      </c>
      <c r="C75" s="18" t="s">
        <v>47</v>
      </c>
      <c r="D75" s="15" t="s">
        <v>99</v>
      </c>
      <c r="E75" s="22" t="s">
        <v>11</v>
      </c>
      <c r="F75" s="27"/>
    </row>
    <row r="76" spans="1:6" ht="31.5" x14ac:dyDescent="0.25">
      <c r="A76" s="15" t="s">
        <v>100</v>
      </c>
      <c r="B76" s="15" t="s">
        <v>1132</v>
      </c>
      <c r="C76" s="18" t="s">
        <v>47</v>
      </c>
      <c r="D76" s="15" t="s">
        <v>101</v>
      </c>
      <c r="E76" s="22" t="s">
        <v>11</v>
      </c>
      <c r="F76" s="27"/>
    </row>
    <row r="77" spans="1:6" ht="31.5" x14ac:dyDescent="0.25">
      <c r="A77" s="15" t="s">
        <v>102</v>
      </c>
      <c r="B77" s="15" t="s">
        <v>1133</v>
      </c>
      <c r="C77" s="18" t="s">
        <v>47</v>
      </c>
      <c r="D77" s="15" t="s">
        <v>103</v>
      </c>
      <c r="E77" s="22" t="s">
        <v>11</v>
      </c>
      <c r="F77" s="27"/>
    </row>
    <row r="78" spans="1:6" ht="31.5" x14ac:dyDescent="0.25">
      <c r="A78" s="15" t="s">
        <v>104</v>
      </c>
      <c r="B78" s="15" t="s">
        <v>1134</v>
      </c>
      <c r="C78" s="18" t="s">
        <v>47</v>
      </c>
      <c r="D78" s="15" t="s">
        <v>105</v>
      </c>
      <c r="E78" s="22" t="s">
        <v>11</v>
      </c>
      <c r="F78" s="27"/>
    </row>
    <row r="79" spans="1:6" ht="31.5" x14ac:dyDescent="0.25">
      <c r="A79" s="15" t="s">
        <v>106</v>
      </c>
      <c r="B79" s="15" t="s">
        <v>1135</v>
      </c>
      <c r="C79" s="18" t="s">
        <v>47</v>
      </c>
      <c r="D79" s="15" t="s">
        <v>730</v>
      </c>
      <c r="E79" s="22" t="s">
        <v>93</v>
      </c>
      <c r="F79" s="27"/>
    </row>
    <row r="80" spans="1:6" ht="60" x14ac:dyDescent="0.25">
      <c r="A80" s="15" t="s">
        <v>280</v>
      </c>
      <c r="B80" s="15" t="s">
        <v>281</v>
      </c>
      <c r="C80" s="18" t="s">
        <v>282</v>
      </c>
      <c r="D80" s="15" t="s">
        <v>877</v>
      </c>
      <c r="E80" s="22" t="s">
        <v>11</v>
      </c>
      <c r="F80" s="35" t="s">
        <v>779</v>
      </c>
    </row>
    <row r="81" spans="1:6" ht="63" x14ac:dyDescent="0.25">
      <c r="A81" s="15" t="s">
        <v>286</v>
      </c>
      <c r="B81" s="15" t="s">
        <v>287</v>
      </c>
      <c r="C81" s="18" t="s">
        <v>282</v>
      </c>
      <c r="D81" s="15" t="s">
        <v>780</v>
      </c>
      <c r="E81" s="22" t="s">
        <v>284</v>
      </c>
      <c r="F81" s="27" t="s">
        <v>779</v>
      </c>
    </row>
    <row r="82" spans="1:6" ht="60" x14ac:dyDescent="0.25">
      <c r="A82" s="15" t="s">
        <v>289</v>
      </c>
      <c r="B82" s="15" t="s">
        <v>290</v>
      </c>
      <c r="C82" s="18" t="s">
        <v>282</v>
      </c>
      <c r="D82" s="15" t="s">
        <v>781</v>
      </c>
      <c r="E82" s="22" t="s">
        <v>284</v>
      </c>
      <c r="F82" s="35" t="s">
        <v>779</v>
      </c>
    </row>
    <row r="83" spans="1:6" ht="47.25" x14ac:dyDescent="0.25">
      <c r="A83" s="15" t="s">
        <v>173</v>
      </c>
      <c r="B83" s="15" t="s">
        <v>174</v>
      </c>
      <c r="C83" s="18" t="s">
        <v>175</v>
      </c>
      <c r="D83" s="30" t="s">
        <v>966</v>
      </c>
      <c r="E83" s="22" t="s">
        <v>177</v>
      </c>
      <c r="F83" s="27" t="s">
        <v>749</v>
      </c>
    </row>
    <row r="84" spans="1:6" ht="45" x14ac:dyDescent="0.25">
      <c r="A84" s="15" t="s">
        <v>178</v>
      </c>
      <c r="B84" s="15" t="s">
        <v>179</v>
      </c>
      <c r="C84" s="18" t="s">
        <v>175</v>
      </c>
      <c r="D84" s="15" t="s">
        <v>180</v>
      </c>
      <c r="E84" s="22" t="s">
        <v>177</v>
      </c>
      <c r="F84" s="35" t="s">
        <v>749</v>
      </c>
    </row>
    <row r="85" spans="1:6" ht="31.5" x14ac:dyDescent="0.25">
      <c r="A85" s="15" t="s">
        <v>181</v>
      </c>
      <c r="B85" s="15" t="s">
        <v>182</v>
      </c>
      <c r="C85" s="18" t="s">
        <v>175</v>
      </c>
      <c r="D85" s="33" t="s">
        <v>10</v>
      </c>
      <c r="E85" s="22" t="s">
        <v>11</v>
      </c>
      <c r="F85" s="27" t="s">
        <v>750</v>
      </c>
    </row>
    <row r="86" spans="1:6" x14ac:dyDescent="0.25">
      <c r="A86" s="15" t="s">
        <v>186</v>
      </c>
      <c r="B86" s="15" t="s">
        <v>944</v>
      </c>
      <c r="C86" s="18" t="s">
        <v>175</v>
      </c>
      <c r="D86" s="15" t="s">
        <v>751</v>
      </c>
      <c r="E86" s="22" t="s">
        <v>112</v>
      </c>
      <c r="F86" s="35" t="s">
        <v>188</v>
      </c>
    </row>
    <row r="87" spans="1:6" ht="31.5" x14ac:dyDescent="0.25">
      <c r="A87" s="15" t="s">
        <v>189</v>
      </c>
      <c r="B87" s="15" t="s">
        <v>190</v>
      </c>
      <c r="C87" s="18" t="s">
        <v>175</v>
      </c>
      <c r="D87" s="15" t="s">
        <v>967</v>
      </c>
      <c r="E87" s="22" t="s">
        <v>11</v>
      </c>
      <c r="F87" s="27" t="s">
        <v>752</v>
      </c>
    </row>
    <row r="88" spans="1:6" ht="30" x14ac:dyDescent="0.25">
      <c r="A88" s="15" t="s">
        <v>193</v>
      </c>
      <c r="B88" s="15" t="s">
        <v>194</v>
      </c>
      <c r="C88" s="18" t="s">
        <v>175</v>
      </c>
      <c r="D88" s="15" t="s">
        <v>753</v>
      </c>
      <c r="E88" s="22"/>
      <c r="F88" s="35" t="s">
        <v>754</v>
      </c>
    </row>
    <row r="89" spans="1:6" ht="31.5" x14ac:dyDescent="0.25">
      <c r="A89" s="15" t="s">
        <v>196</v>
      </c>
      <c r="B89" s="15" t="s">
        <v>197</v>
      </c>
      <c r="C89" s="18" t="s">
        <v>175</v>
      </c>
      <c r="D89" s="15">
        <v>13240</v>
      </c>
      <c r="E89" s="22" t="s">
        <v>11</v>
      </c>
      <c r="F89" s="27" t="s">
        <v>755</v>
      </c>
    </row>
    <row r="90" spans="1:6" x14ac:dyDescent="0.25">
      <c r="A90" s="15" t="s">
        <v>201</v>
      </c>
      <c r="B90" s="15" t="s">
        <v>202</v>
      </c>
      <c r="C90" s="18" t="s">
        <v>175</v>
      </c>
      <c r="D90" s="15">
        <v>13244</v>
      </c>
      <c r="E90" s="22" t="s">
        <v>11</v>
      </c>
      <c r="F90" s="27"/>
    </row>
    <row r="91" spans="1:6" ht="47.25" x14ac:dyDescent="0.25">
      <c r="A91" s="15" t="s">
        <v>203</v>
      </c>
      <c r="B91" s="15" t="s">
        <v>204</v>
      </c>
      <c r="C91" s="18" t="s">
        <v>175</v>
      </c>
      <c r="D91" s="15" t="s">
        <v>756</v>
      </c>
      <c r="E91" s="22" t="s">
        <v>199</v>
      </c>
      <c r="F91" s="27" t="s">
        <v>757</v>
      </c>
    </row>
    <row r="92" spans="1:6" ht="30" x14ac:dyDescent="0.25">
      <c r="A92" s="15" t="s">
        <v>207</v>
      </c>
      <c r="B92" s="15" t="s">
        <v>208</v>
      </c>
      <c r="C92" s="18" t="s">
        <v>175</v>
      </c>
      <c r="D92" s="15" t="s">
        <v>209</v>
      </c>
      <c r="E92" s="22" t="s">
        <v>11</v>
      </c>
      <c r="F92" s="35" t="s">
        <v>758</v>
      </c>
    </row>
    <row r="93" spans="1:6" ht="47.25" x14ac:dyDescent="0.25">
      <c r="A93" s="15" t="s">
        <v>210</v>
      </c>
      <c r="B93" s="15" t="s">
        <v>211</v>
      </c>
      <c r="C93" s="18" t="s">
        <v>175</v>
      </c>
      <c r="D93" s="15" t="s">
        <v>212</v>
      </c>
      <c r="E93" s="22" t="s">
        <v>11</v>
      </c>
      <c r="F93" s="27" t="s">
        <v>759</v>
      </c>
    </row>
    <row r="94" spans="1:6" ht="30" x14ac:dyDescent="0.25">
      <c r="A94" s="15" t="s">
        <v>213</v>
      </c>
      <c r="B94" s="15" t="s">
        <v>214</v>
      </c>
      <c r="C94" s="18" t="s">
        <v>175</v>
      </c>
      <c r="D94" s="15" t="s">
        <v>215</v>
      </c>
      <c r="E94" s="22" t="s">
        <v>11</v>
      </c>
      <c r="F94" s="35" t="s">
        <v>759</v>
      </c>
    </row>
    <row r="95" spans="1:6" ht="47.25" x14ac:dyDescent="0.25">
      <c r="A95" s="15" t="s">
        <v>216</v>
      </c>
      <c r="B95" s="15" t="s">
        <v>217</v>
      </c>
      <c r="C95" s="18" t="s">
        <v>175</v>
      </c>
      <c r="D95" s="15" t="s">
        <v>760</v>
      </c>
      <c r="E95" s="22" t="s">
        <v>199</v>
      </c>
      <c r="F95" s="27" t="s">
        <v>757</v>
      </c>
    </row>
    <row r="96" spans="1:6" ht="30" x14ac:dyDescent="0.25">
      <c r="A96" s="15" t="s">
        <v>219</v>
      </c>
      <c r="B96" s="15" t="s">
        <v>220</v>
      </c>
      <c r="C96" s="18" t="s">
        <v>175</v>
      </c>
      <c r="D96" s="15" t="s">
        <v>761</v>
      </c>
      <c r="E96" s="22" t="s">
        <v>199</v>
      </c>
      <c r="F96" s="35" t="s">
        <v>757</v>
      </c>
    </row>
    <row r="97" spans="1:6" ht="47.25" x14ac:dyDescent="0.25">
      <c r="A97" s="15" t="s">
        <v>222</v>
      </c>
      <c r="B97" s="15" t="s">
        <v>223</v>
      </c>
      <c r="C97" s="18" t="s">
        <v>175</v>
      </c>
      <c r="D97" s="15" t="s">
        <v>762</v>
      </c>
      <c r="E97" s="22" t="s">
        <v>199</v>
      </c>
      <c r="F97" s="27" t="s">
        <v>757</v>
      </c>
    </row>
    <row r="98" spans="1:6" ht="30" x14ac:dyDescent="0.25">
      <c r="A98" s="15" t="s">
        <v>225</v>
      </c>
      <c r="B98" s="15" t="s">
        <v>226</v>
      </c>
      <c r="C98" s="18" t="s">
        <v>175</v>
      </c>
      <c r="D98" s="15" t="s">
        <v>224</v>
      </c>
      <c r="E98" s="22" t="s">
        <v>199</v>
      </c>
      <c r="F98" s="35" t="s">
        <v>757</v>
      </c>
    </row>
    <row r="99" spans="1:6" ht="47.25" x14ac:dyDescent="0.25">
      <c r="A99" s="15" t="s">
        <v>228</v>
      </c>
      <c r="B99" s="15" t="s">
        <v>229</v>
      </c>
      <c r="C99" s="18" t="s">
        <v>175</v>
      </c>
      <c r="D99" s="15" t="s">
        <v>763</v>
      </c>
      <c r="E99" s="22" t="s">
        <v>199</v>
      </c>
      <c r="F99" s="27" t="s">
        <v>757</v>
      </c>
    </row>
    <row r="100" spans="1:6" ht="30" x14ac:dyDescent="0.25">
      <c r="A100" s="15" t="s">
        <v>231</v>
      </c>
      <c r="B100" s="15" t="s">
        <v>232</v>
      </c>
      <c r="C100" s="18" t="s">
        <v>175</v>
      </c>
      <c r="D100" s="15" t="s">
        <v>764</v>
      </c>
      <c r="E100" s="22" t="s">
        <v>11</v>
      </c>
      <c r="F100" s="35" t="s">
        <v>757</v>
      </c>
    </row>
    <row r="101" spans="1:6" ht="47.25" x14ac:dyDescent="0.25">
      <c r="A101" s="15" t="s">
        <v>234</v>
      </c>
      <c r="B101" s="15" t="s">
        <v>235</v>
      </c>
      <c r="C101" s="18" t="s">
        <v>175</v>
      </c>
      <c r="D101" s="15" t="s">
        <v>221</v>
      </c>
      <c r="E101" s="22" t="s">
        <v>11</v>
      </c>
      <c r="F101" s="27" t="s">
        <v>765</v>
      </c>
    </row>
    <row r="102" spans="1:6" ht="45" x14ac:dyDescent="0.25">
      <c r="A102" s="15" t="s">
        <v>237</v>
      </c>
      <c r="B102" s="15" t="s">
        <v>238</v>
      </c>
      <c r="C102" s="18" t="s">
        <v>175</v>
      </c>
      <c r="D102" s="15" t="s">
        <v>766</v>
      </c>
      <c r="E102" s="22" t="s">
        <v>199</v>
      </c>
      <c r="F102" s="35" t="s">
        <v>561</v>
      </c>
    </row>
    <row r="103" spans="1:6" x14ac:dyDescent="0.25">
      <c r="A103" s="15" t="s">
        <v>240</v>
      </c>
      <c r="B103" s="15" t="s">
        <v>241</v>
      </c>
      <c r="C103" s="18" t="s">
        <v>175</v>
      </c>
      <c r="D103" s="15" t="s">
        <v>767</v>
      </c>
      <c r="E103" s="22" t="s">
        <v>11</v>
      </c>
      <c r="F103" s="27"/>
    </row>
    <row r="104" spans="1:6" x14ac:dyDescent="0.25">
      <c r="A104" s="15" t="s">
        <v>243</v>
      </c>
      <c r="B104" s="15" t="s">
        <v>244</v>
      </c>
      <c r="C104" s="18" t="s">
        <v>175</v>
      </c>
      <c r="D104" s="15" t="s">
        <v>768</v>
      </c>
      <c r="E104" s="22" t="s">
        <v>11</v>
      </c>
      <c r="F104" s="27"/>
    </row>
    <row r="105" spans="1:6" x14ac:dyDescent="0.25">
      <c r="A105" s="15" t="s">
        <v>245</v>
      </c>
      <c r="B105" s="15" t="s">
        <v>246</v>
      </c>
      <c r="C105" s="18" t="s">
        <v>175</v>
      </c>
      <c r="D105" s="15" t="s">
        <v>769</v>
      </c>
      <c r="E105" s="22" t="s">
        <v>11</v>
      </c>
      <c r="F105" s="27"/>
    </row>
    <row r="106" spans="1:6" x14ac:dyDescent="0.25">
      <c r="A106" s="15" t="s">
        <v>247</v>
      </c>
      <c r="B106" s="15" t="s">
        <v>248</v>
      </c>
      <c r="C106" s="18" t="s">
        <v>175</v>
      </c>
      <c r="D106" s="15" t="s">
        <v>770</v>
      </c>
      <c r="E106" s="22" t="s">
        <v>11</v>
      </c>
      <c r="F106" s="27"/>
    </row>
    <row r="107" spans="1:6" x14ac:dyDescent="0.25">
      <c r="A107" s="15" t="s">
        <v>249</v>
      </c>
      <c r="B107" s="20" t="s">
        <v>1033</v>
      </c>
      <c r="C107" s="18" t="s">
        <v>175</v>
      </c>
      <c r="D107" s="30" t="s">
        <v>876</v>
      </c>
      <c r="E107" s="22" t="s">
        <v>11</v>
      </c>
      <c r="F107" s="27" t="s">
        <v>771</v>
      </c>
    </row>
    <row r="108" spans="1:6" ht="45" x14ac:dyDescent="0.25">
      <c r="A108" s="15" t="s">
        <v>252</v>
      </c>
      <c r="B108" s="15" t="s">
        <v>253</v>
      </c>
      <c r="C108" s="18" t="s">
        <v>175</v>
      </c>
      <c r="D108" s="15" t="s">
        <v>254</v>
      </c>
      <c r="E108" s="22" t="s">
        <v>11</v>
      </c>
      <c r="F108" s="35" t="s">
        <v>772</v>
      </c>
    </row>
    <row r="109" spans="1:6" ht="47.25" x14ac:dyDescent="0.25">
      <c r="A109" s="15" t="s">
        <v>256</v>
      </c>
      <c r="B109" s="15" t="s">
        <v>257</v>
      </c>
      <c r="C109" s="21" t="s">
        <v>175</v>
      </c>
      <c r="D109" s="33" t="s">
        <v>258</v>
      </c>
      <c r="E109" s="22" t="s">
        <v>11</v>
      </c>
      <c r="F109" s="27" t="s">
        <v>773</v>
      </c>
    </row>
    <row r="110" spans="1:6" x14ac:dyDescent="0.25">
      <c r="A110" s="15" t="s">
        <v>260</v>
      </c>
      <c r="B110" s="15" t="s">
        <v>261</v>
      </c>
      <c r="C110" s="21" t="s">
        <v>175</v>
      </c>
      <c r="D110" s="15" t="s">
        <v>774</v>
      </c>
      <c r="E110" s="22" t="s">
        <v>11</v>
      </c>
      <c r="F110" s="27"/>
    </row>
    <row r="111" spans="1:6" x14ac:dyDescent="0.25">
      <c r="A111" s="15" t="s">
        <v>262</v>
      </c>
      <c r="B111" s="15" t="s">
        <v>263</v>
      </c>
      <c r="C111" s="21" t="s">
        <v>175</v>
      </c>
      <c r="D111" s="15" t="s">
        <v>775</v>
      </c>
      <c r="E111" s="22" t="s">
        <v>112</v>
      </c>
      <c r="F111" s="27"/>
    </row>
    <row r="112" spans="1:6" x14ac:dyDescent="0.25">
      <c r="A112" s="15" t="s">
        <v>265</v>
      </c>
      <c r="B112" s="15" t="s">
        <v>266</v>
      </c>
      <c r="C112" s="21" t="s">
        <v>175</v>
      </c>
      <c r="D112" s="15" t="s">
        <v>776</v>
      </c>
      <c r="E112" s="22" t="s">
        <v>777</v>
      </c>
      <c r="F112" s="27"/>
    </row>
    <row r="113" spans="1:6" x14ac:dyDescent="0.25">
      <c r="A113" s="15" t="s">
        <v>109</v>
      </c>
      <c r="B113" s="15" t="s">
        <v>1034</v>
      </c>
      <c r="C113" s="21" t="s">
        <v>110</v>
      </c>
      <c r="D113" s="15">
        <v>6299</v>
      </c>
      <c r="E113" s="22" t="s">
        <v>11</v>
      </c>
      <c r="F113" s="27"/>
    </row>
    <row r="114" spans="1:6" ht="45" x14ac:dyDescent="0.25">
      <c r="A114" s="15" t="s">
        <v>114</v>
      </c>
      <c r="B114" s="15" t="s">
        <v>1039</v>
      </c>
      <c r="C114" s="21" t="s">
        <v>110</v>
      </c>
      <c r="D114" s="30" t="s">
        <v>115</v>
      </c>
      <c r="E114" s="22" t="s">
        <v>11</v>
      </c>
      <c r="F114" s="35" t="s">
        <v>116</v>
      </c>
    </row>
    <row r="115" spans="1:6" ht="45" x14ac:dyDescent="0.25">
      <c r="A115" s="15" t="s">
        <v>117</v>
      </c>
      <c r="B115" s="15" t="s">
        <v>118</v>
      </c>
      <c r="C115" s="21" t="s">
        <v>110</v>
      </c>
      <c r="D115" s="15">
        <v>77701</v>
      </c>
      <c r="E115" s="22" t="s">
        <v>93</v>
      </c>
      <c r="F115" s="35" t="s">
        <v>731</v>
      </c>
    </row>
    <row r="116" spans="1:6" ht="47.25" x14ac:dyDescent="0.25">
      <c r="A116" s="15" t="s">
        <v>120</v>
      </c>
      <c r="B116" s="15" t="s">
        <v>121</v>
      </c>
      <c r="C116" s="21" t="s">
        <v>110</v>
      </c>
      <c r="D116" s="33">
        <v>77702</v>
      </c>
      <c r="E116" s="22" t="s">
        <v>93</v>
      </c>
      <c r="F116" s="27" t="s">
        <v>731</v>
      </c>
    </row>
    <row r="117" spans="1:6" x14ac:dyDescent="0.25">
      <c r="A117" s="15" t="s">
        <v>122</v>
      </c>
      <c r="B117" s="15" t="s">
        <v>123</v>
      </c>
      <c r="C117" s="21" t="s">
        <v>110</v>
      </c>
      <c r="D117" s="15" t="s">
        <v>732</v>
      </c>
      <c r="E117" s="22" t="s">
        <v>177</v>
      </c>
      <c r="F117" s="35" t="s">
        <v>828</v>
      </c>
    </row>
    <row r="118" spans="1:6" ht="47.25" x14ac:dyDescent="0.25">
      <c r="A118" s="15" t="s">
        <v>126</v>
      </c>
      <c r="B118" s="15" t="s">
        <v>127</v>
      </c>
      <c r="C118" s="21" t="s">
        <v>110</v>
      </c>
      <c r="D118" s="15" t="s">
        <v>733</v>
      </c>
      <c r="E118" s="22" t="s">
        <v>11</v>
      </c>
      <c r="F118" s="27" t="s">
        <v>734</v>
      </c>
    </row>
    <row r="119" spans="1:6" ht="31.5" x14ac:dyDescent="0.25">
      <c r="A119" s="15" t="s">
        <v>130</v>
      </c>
      <c r="B119" s="22" t="s">
        <v>131</v>
      </c>
      <c r="C119" s="21" t="s">
        <v>110</v>
      </c>
      <c r="D119" s="15" t="s">
        <v>735</v>
      </c>
      <c r="E119" s="37" t="s">
        <v>11</v>
      </c>
      <c r="F119" s="38"/>
    </row>
    <row r="120" spans="1:6" x14ac:dyDescent="0.25">
      <c r="A120" s="15" t="s">
        <v>132</v>
      </c>
      <c r="B120" s="15" t="s">
        <v>1037</v>
      </c>
      <c r="C120" s="21" t="s">
        <v>110</v>
      </c>
      <c r="D120" s="15">
        <v>6632</v>
      </c>
      <c r="E120" s="22" t="s">
        <v>134</v>
      </c>
      <c r="F120" s="27"/>
    </row>
    <row r="121" spans="1:6" ht="45" x14ac:dyDescent="0.25">
      <c r="A121" s="15" t="s">
        <v>135</v>
      </c>
      <c r="B121" s="15" t="s">
        <v>136</v>
      </c>
      <c r="C121" s="18" t="s">
        <v>110</v>
      </c>
      <c r="D121" s="15" t="s">
        <v>736</v>
      </c>
      <c r="E121" s="22" t="s">
        <v>11</v>
      </c>
      <c r="F121" s="35" t="s">
        <v>561</v>
      </c>
    </row>
    <row r="122" spans="1:6" x14ac:dyDescent="0.25">
      <c r="A122" s="15" t="s">
        <v>139</v>
      </c>
      <c r="B122" s="15" t="s">
        <v>140</v>
      </c>
      <c r="C122" s="18" t="s">
        <v>110</v>
      </c>
      <c r="D122" s="15" t="s">
        <v>737</v>
      </c>
      <c r="E122" s="22" t="s">
        <v>112</v>
      </c>
      <c r="F122" s="27" t="s">
        <v>562</v>
      </c>
    </row>
    <row r="123" spans="1:6" ht="45" x14ac:dyDescent="0.25">
      <c r="A123" s="15" t="s">
        <v>143</v>
      </c>
      <c r="B123" s="15" t="s">
        <v>945</v>
      </c>
      <c r="C123" s="18" t="s">
        <v>110</v>
      </c>
      <c r="D123" s="15" t="s">
        <v>738</v>
      </c>
      <c r="E123" s="22" t="s">
        <v>93</v>
      </c>
      <c r="F123" s="35" t="s">
        <v>563</v>
      </c>
    </row>
    <row r="124" spans="1:6" x14ac:dyDescent="0.25">
      <c r="A124" s="15" t="s">
        <v>146</v>
      </c>
      <c r="B124" s="15" t="s">
        <v>980</v>
      </c>
      <c r="C124" s="18" t="s">
        <v>110</v>
      </c>
      <c r="D124" s="15" t="s">
        <v>739</v>
      </c>
      <c r="E124" s="22" t="s">
        <v>93</v>
      </c>
      <c r="F124" s="27"/>
    </row>
    <row r="125" spans="1:6" ht="45" x14ac:dyDescent="0.25">
      <c r="A125" s="15" t="s">
        <v>148</v>
      </c>
      <c r="B125" s="15" t="s">
        <v>149</v>
      </c>
      <c r="C125" s="18" t="s">
        <v>110</v>
      </c>
      <c r="D125" s="15" t="s">
        <v>740</v>
      </c>
      <c r="E125" s="22" t="s">
        <v>11</v>
      </c>
      <c r="F125" s="35" t="s">
        <v>741</v>
      </c>
    </row>
    <row r="126" spans="1:6" ht="31.5" x14ac:dyDescent="0.25">
      <c r="A126" s="15" t="s">
        <v>152</v>
      </c>
      <c r="B126" s="15" t="s">
        <v>153</v>
      </c>
      <c r="C126" s="18" t="s">
        <v>110</v>
      </c>
      <c r="D126" s="30" t="s">
        <v>968</v>
      </c>
      <c r="E126" s="22" t="s">
        <v>93</v>
      </c>
      <c r="F126" s="39"/>
    </row>
    <row r="127" spans="1:6" ht="31.5" x14ac:dyDescent="0.25">
      <c r="A127" s="15" t="s">
        <v>156</v>
      </c>
      <c r="B127" s="15" t="s">
        <v>157</v>
      </c>
      <c r="C127" s="18" t="s">
        <v>110</v>
      </c>
      <c r="D127" s="30" t="s">
        <v>969</v>
      </c>
      <c r="E127" s="22" t="s">
        <v>93</v>
      </c>
      <c r="F127" s="39"/>
    </row>
    <row r="128" spans="1:6" ht="63" x14ac:dyDescent="0.25">
      <c r="A128" s="15" t="s">
        <v>160</v>
      </c>
      <c r="B128" s="15" t="s">
        <v>161</v>
      </c>
      <c r="C128" s="18" t="s">
        <v>110</v>
      </c>
      <c r="D128" s="33" t="s">
        <v>742</v>
      </c>
      <c r="E128" s="22" t="s">
        <v>11</v>
      </c>
      <c r="F128" s="27" t="s">
        <v>743</v>
      </c>
    </row>
    <row r="129" spans="1:6" ht="45" x14ac:dyDescent="0.25">
      <c r="A129" s="15" t="s">
        <v>163</v>
      </c>
      <c r="B129" s="15" t="s">
        <v>164</v>
      </c>
      <c r="C129" s="18" t="s">
        <v>110</v>
      </c>
      <c r="D129" s="33" t="s">
        <v>744</v>
      </c>
      <c r="E129" s="22" t="s">
        <v>11</v>
      </c>
      <c r="F129" s="35" t="s">
        <v>745</v>
      </c>
    </row>
    <row r="130" spans="1:6" ht="47.25" x14ac:dyDescent="0.25">
      <c r="A130" s="15" t="s">
        <v>167</v>
      </c>
      <c r="B130" s="15" t="s">
        <v>981</v>
      </c>
      <c r="C130" s="18" t="s">
        <v>110</v>
      </c>
      <c r="D130" s="15" t="s">
        <v>746</v>
      </c>
      <c r="E130" s="22" t="s">
        <v>11</v>
      </c>
      <c r="F130" s="27" t="s">
        <v>747</v>
      </c>
    </row>
    <row r="131" spans="1:6" ht="45" x14ac:dyDescent="0.25">
      <c r="A131" s="15" t="s">
        <v>7</v>
      </c>
      <c r="B131" s="15" t="s">
        <v>8</v>
      </c>
      <c r="C131" s="18" t="s">
        <v>9</v>
      </c>
      <c r="D131" s="15" t="s">
        <v>10</v>
      </c>
      <c r="E131" s="22" t="s">
        <v>11</v>
      </c>
      <c r="F131" s="35" t="s">
        <v>695</v>
      </c>
    </row>
    <row r="132" spans="1:6" ht="47.25" x14ac:dyDescent="0.25">
      <c r="A132" s="15" t="s">
        <v>13</v>
      </c>
      <c r="B132" s="15" t="s">
        <v>14</v>
      </c>
      <c r="C132" s="18" t="s">
        <v>9</v>
      </c>
      <c r="D132" s="15" t="s">
        <v>15</v>
      </c>
      <c r="E132" s="22" t="s">
        <v>11</v>
      </c>
      <c r="F132" s="27" t="s">
        <v>696</v>
      </c>
    </row>
    <row r="133" spans="1:6" ht="45" x14ac:dyDescent="0.25">
      <c r="A133" s="15" t="s">
        <v>17</v>
      </c>
      <c r="B133" s="15" t="s">
        <v>18</v>
      </c>
      <c r="C133" s="18" t="s">
        <v>9</v>
      </c>
      <c r="D133" s="15" t="s">
        <v>697</v>
      </c>
      <c r="E133" s="22" t="s">
        <v>11</v>
      </c>
      <c r="F133" s="35" t="s">
        <v>698</v>
      </c>
    </row>
    <row r="134" spans="1:6" ht="47.25" x14ac:dyDescent="0.25">
      <c r="A134" s="15" t="s">
        <v>21</v>
      </c>
      <c r="B134" s="15" t="s">
        <v>22</v>
      </c>
      <c r="C134" s="18" t="s">
        <v>9</v>
      </c>
      <c r="D134" s="15" t="s">
        <v>699</v>
      </c>
      <c r="E134" s="22" t="s">
        <v>11</v>
      </c>
      <c r="F134" s="27" t="s">
        <v>700</v>
      </c>
    </row>
    <row r="135" spans="1:6" ht="30" x14ac:dyDescent="0.25">
      <c r="A135" s="15" t="s">
        <v>25</v>
      </c>
      <c r="B135" s="15" t="s">
        <v>26</v>
      </c>
      <c r="C135" s="18" t="s">
        <v>9</v>
      </c>
      <c r="D135" s="15" t="s">
        <v>31</v>
      </c>
      <c r="E135" s="22" t="s">
        <v>11</v>
      </c>
      <c r="F135" s="35" t="s">
        <v>28</v>
      </c>
    </row>
    <row r="136" spans="1:6" ht="47.25" x14ac:dyDescent="0.25">
      <c r="A136" s="15" t="s">
        <v>29</v>
      </c>
      <c r="B136" s="15" t="s">
        <v>30</v>
      </c>
      <c r="C136" s="18" t="s">
        <v>9</v>
      </c>
      <c r="D136" s="15" t="s">
        <v>27</v>
      </c>
      <c r="E136" s="22" t="s">
        <v>11</v>
      </c>
      <c r="F136" s="27" t="s">
        <v>32</v>
      </c>
    </row>
    <row r="137" spans="1:6" ht="30" x14ac:dyDescent="0.25">
      <c r="A137" s="15" t="s">
        <v>33</v>
      </c>
      <c r="B137" s="15" t="s">
        <v>34</v>
      </c>
      <c r="C137" s="18" t="s">
        <v>9</v>
      </c>
      <c r="D137" s="15" t="s">
        <v>701</v>
      </c>
      <c r="E137" s="22" t="s">
        <v>11</v>
      </c>
      <c r="F137" s="35" t="s">
        <v>702</v>
      </c>
    </row>
    <row r="138" spans="1:6" ht="31.5" x14ac:dyDescent="0.25">
      <c r="A138" s="15" t="s">
        <v>320</v>
      </c>
      <c r="B138" s="15" t="s">
        <v>321</v>
      </c>
      <c r="C138" s="18" t="s">
        <v>322</v>
      </c>
      <c r="D138" s="15" t="s">
        <v>794</v>
      </c>
      <c r="E138" s="22" t="s">
        <v>11</v>
      </c>
      <c r="F138" s="27" t="s">
        <v>795</v>
      </c>
    </row>
    <row r="139" spans="1:6" ht="30" x14ac:dyDescent="0.25">
      <c r="A139" s="15" t="s">
        <v>325</v>
      </c>
      <c r="B139" s="15" t="s">
        <v>326</v>
      </c>
      <c r="C139" s="18" t="s">
        <v>322</v>
      </c>
      <c r="D139" s="15" t="s">
        <v>796</v>
      </c>
      <c r="E139" s="22" t="s">
        <v>573</v>
      </c>
      <c r="F139" s="35" t="s">
        <v>797</v>
      </c>
    </row>
    <row r="140" spans="1:6" ht="47.25" x14ac:dyDescent="0.25">
      <c r="A140" s="15" t="s">
        <v>330</v>
      </c>
      <c r="B140" s="15" t="s">
        <v>331</v>
      </c>
      <c r="C140" s="18" t="s">
        <v>322</v>
      </c>
      <c r="D140" s="15" t="s">
        <v>798</v>
      </c>
      <c r="E140" s="22" t="s">
        <v>11</v>
      </c>
      <c r="F140" s="27" t="s">
        <v>799</v>
      </c>
    </row>
    <row r="141" spans="1:6" ht="30" x14ac:dyDescent="0.25">
      <c r="A141" s="15" t="s">
        <v>335</v>
      </c>
      <c r="B141" s="15" t="s">
        <v>336</v>
      </c>
      <c r="C141" s="18" t="s">
        <v>322</v>
      </c>
      <c r="D141" s="15" t="s">
        <v>337</v>
      </c>
      <c r="E141" s="22" t="s">
        <v>11</v>
      </c>
      <c r="F141" s="35" t="s">
        <v>800</v>
      </c>
    </row>
    <row r="142" spans="1:6" ht="47.25" x14ac:dyDescent="0.25">
      <c r="A142" s="15" t="s">
        <v>338</v>
      </c>
      <c r="B142" s="15" t="s">
        <v>946</v>
      </c>
      <c r="C142" s="18" t="s">
        <v>322</v>
      </c>
      <c r="D142" s="15" t="s">
        <v>801</v>
      </c>
      <c r="E142" s="22" t="s">
        <v>11</v>
      </c>
      <c r="F142" s="27" t="s">
        <v>802</v>
      </c>
    </row>
    <row r="143" spans="1:6" ht="45" x14ac:dyDescent="0.25">
      <c r="A143" s="15" t="s">
        <v>341</v>
      </c>
      <c r="B143" s="15" t="s">
        <v>947</v>
      </c>
      <c r="C143" s="18" t="s">
        <v>322</v>
      </c>
      <c r="D143" s="15" t="s">
        <v>801</v>
      </c>
      <c r="E143" s="22" t="s">
        <v>11</v>
      </c>
      <c r="F143" s="35" t="s">
        <v>343</v>
      </c>
    </row>
    <row r="144" spans="1:6" ht="47.25" x14ac:dyDescent="0.25">
      <c r="A144" s="15" t="s">
        <v>344</v>
      </c>
      <c r="B144" s="15" t="s">
        <v>345</v>
      </c>
      <c r="C144" s="18" t="s">
        <v>322</v>
      </c>
      <c r="D144" s="15" t="s">
        <v>803</v>
      </c>
      <c r="E144" s="22" t="s">
        <v>11</v>
      </c>
      <c r="F144" s="27" t="s">
        <v>804</v>
      </c>
    </row>
    <row r="145" spans="1:6" ht="45" x14ac:dyDescent="0.25">
      <c r="A145" s="15" t="s">
        <v>348</v>
      </c>
      <c r="B145" s="15" t="s">
        <v>349</v>
      </c>
      <c r="C145" s="18" t="s">
        <v>322</v>
      </c>
      <c r="D145" s="15" t="s">
        <v>805</v>
      </c>
      <c r="E145" s="22" t="s">
        <v>11</v>
      </c>
      <c r="F145" s="35" t="s">
        <v>351</v>
      </c>
    </row>
    <row r="146" spans="1:6" ht="31.5" x14ac:dyDescent="0.25">
      <c r="A146" s="15" t="s">
        <v>352</v>
      </c>
      <c r="B146" s="15" t="s">
        <v>353</v>
      </c>
      <c r="C146" s="18" t="s">
        <v>322</v>
      </c>
      <c r="D146" s="15" t="s">
        <v>354</v>
      </c>
      <c r="E146" s="22" t="s">
        <v>11</v>
      </c>
      <c r="F146" s="27" t="s">
        <v>355</v>
      </c>
    </row>
    <row r="147" spans="1:6" ht="31.5" x14ac:dyDescent="0.25">
      <c r="A147" s="15" t="s">
        <v>356</v>
      </c>
      <c r="B147" s="15" t="s">
        <v>357</v>
      </c>
      <c r="C147" s="18" t="s">
        <v>322</v>
      </c>
      <c r="D147" s="15" t="s">
        <v>358</v>
      </c>
      <c r="E147" s="22" t="s">
        <v>11</v>
      </c>
      <c r="F147" s="35" t="s">
        <v>359</v>
      </c>
    </row>
    <row r="148" spans="1:6" ht="47.25" x14ac:dyDescent="0.25">
      <c r="A148" s="15" t="s">
        <v>360</v>
      </c>
      <c r="B148" s="15" t="s">
        <v>361</v>
      </c>
      <c r="C148" s="18" t="s">
        <v>322</v>
      </c>
      <c r="D148" s="15" t="s">
        <v>806</v>
      </c>
      <c r="E148" s="22" t="s">
        <v>374</v>
      </c>
      <c r="F148" s="27" t="s">
        <v>807</v>
      </c>
    </row>
    <row r="149" spans="1:6" ht="45" x14ac:dyDescent="0.25">
      <c r="A149" s="15" t="s">
        <v>364</v>
      </c>
      <c r="B149" s="15" t="s">
        <v>365</v>
      </c>
      <c r="C149" s="18" t="s">
        <v>322</v>
      </c>
      <c r="D149" s="15" t="s">
        <v>366</v>
      </c>
      <c r="E149" s="22" t="s">
        <v>11</v>
      </c>
      <c r="F149" s="35" t="s">
        <v>631</v>
      </c>
    </row>
    <row r="150" spans="1:6" ht="47.25" x14ac:dyDescent="0.25">
      <c r="A150" s="15" t="s">
        <v>370</v>
      </c>
      <c r="B150" s="15" t="s">
        <v>371</v>
      </c>
      <c r="C150" s="18" t="s">
        <v>372</v>
      </c>
      <c r="D150" s="15" t="s">
        <v>809</v>
      </c>
      <c r="E150" s="22" t="s">
        <v>374</v>
      </c>
      <c r="F150" s="27" t="s">
        <v>810</v>
      </c>
    </row>
    <row r="151" spans="1:6" ht="60" x14ac:dyDescent="0.25">
      <c r="A151" s="15" t="s">
        <v>376</v>
      </c>
      <c r="B151" s="15" t="s">
        <v>377</v>
      </c>
      <c r="C151" s="18" t="s">
        <v>372</v>
      </c>
      <c r="D151" s="15" t="s">
        <v>811</v>
      </c>
      <c r="E151" s="22" t="s">
        <v>11</v>
      </c>
      <c r="F151" s="35" t="s">
        <v>812</v>
      </c>
    </row>
    <row r="152" spans="1:6" ht="47.25" x14ac:dyDescent="0.25">
      <c r="A152" s="15" t="s">
        <v>509</v>
      </c>
      <c r="B152" s="20" t="s">
        <v>510</v>
      </c>
      <c r="C152" s="18" t="s">
        <v>511</v>
      </c>
      <c r="D152" s="40"/>
      <c r="E152" s="22"/>
      <c r="F152" s="27"/>
    </row>
    <row r="153" spans="1:6" ht="47.25" x14ac:dyDescent="0.25">
      <c r="A153" s="15" t="s">
        <v>512</v>
      </c>
      <c r="B153" s="20" t="s">
        <v>513</v>
      </c>
      <c r="C153" s="18" t="s">
        <v>511</v>
      </c>
      <c r="D153" s="15">
        <v>1705</v>
      </c>
      <c r="E153" s="22"/>
      <c r="F153" s="27"/>
    </row>
    <row r="154" spans="1:6" ht="31.5" x14ac:dyDescent="0.25">
      <c r="A154" s="15" t="s">
        <v>380</v>
      </c>
      <c r="B154" s="15" t="s">
        <v>381</v>
      </c>
      <c r="C154" s="18" t="s">
        <v>372</v>
      </c>
      <c r="D154" s="15" t="s">
        <v>636</v>
      </c>
      <c r="E154" s="22" t="s">
        <v>383</v>
      </c>
      <c r="F154" s="27" t="s">
        <v>813</v>
      </c>
    </row>
    <row r="155" spans="1:6" x14ac:dyDescent="0.25">
      <c r="A155" s="15" t="s">
        <v>514</v>
      </c>
      <c r="B155" s="15" t="s">
        <v>515</v>
      </c>
      <c r="C155" s="18" t="s">
        <v>511</v>
      </c>
      <c r="D155" s="41" t="s">
        <v>974</v>
      </c>
      <c r="E155" s="22"/>
      <c r="F155" s="27"/>
    </row>
    <row r="156" spans="1:6" x14ac:dyDescent="0.25">
      <c r="A156" s="15" t="s">
        <v>516</v>
      </c>
      <c r="B156" s="15" t="s">
        <v>517</v>
      </c>
      <c r="C156" s="18" t="s">
        <v>511</v>
      </c>
      <c r="D156" s="41" t="s">
        <v>975</v>
      </c>
      <c r="E156" s="22"/>
      <c r="F156" s="27"/>
    </row>
    <row r="157" spans="1:6" ht="45" x14ac:dyDescent="0.25">
      <c r="A157" s="15" t="s">
        <v>385</v>
      </c>
      <c r="B157" s="15" t="s">
        <v>386</v>
      </c>
      <c r="C157" s="18" t="s">
        <v>372</v>
      </c>
      <c r="D157" s="15" t="s">
        <v>814</v>
      </c>
      <c r="E157" s="22" t="s">
        <v>11</v>
      </c>
      <c r="F157" s="35" t="s">
        <v>388</v>
      </c>
    </row>
    <row r="158" spans="1:6" x14ac:dyDescent="0.25">
      <c r="A158" s="15" t="s">
        <v>518</v>
      </c>
      <c r="B158" s="15" t="s">
        <v>519</v>
      </c>
      <c r="C158" s="18" t="s">
        <v>511</v>
      </c>
      <c r="D158" s="15"/>
      <c r="E158" s="22"/>
      <c r="F158" s="27"/>
    </row>
    <row r="159" spans="1:6" x14ac:dyDescent="0.25">
      <c r="A159" s="15" t="s">
        <v>520</v>
      </c>
      <c r="B159" s="15" t="s">
        <v>521</v>
      </c>
      <c r="C159" s="18" t="s">
        <v>511</v>
      </c>
      <c r="D159" s="15"/>
      <c r="E159" s="22"/>
      <c r="F159" s="27"/>
    </row>
    <row r="160" spans="1:6" x14ac:dyDescent="0.25">
      <c r="A160" s="15" t="s">
        <v>389</v>
      </c>
      <c r="B160" s="15" t="s">
        <v>390</v>
      </c>
      <c r="C160" s="18" t="s">
        <v>372</v>
      </c>
      <c r="D160" s="15" t="s">
        <v>815</v>
      </c>
      <c r="E160" s="22" t="s">
        <v>501</v>
      </c>
      <c r="F160" s="27"/>
    </row>
    <row r="161" spans="1:6" x14ac:dyDescent="0.25">
      <c r="A161" s="15" t="s">
        <v>391</v>
      </c>
      <c r="B161" s="22" t="s">
        <v>392</v>
      </c>
      <c r="C161" s="23" t="s">
        <v>372</v>
      </c>
      <c r="D161" s="15"/>
      <c r="E161" s="22"/>
      <c r="F161" s="27"/>
    </row>
    <row r="162" spans="1:6" ht="31.5" x14ac:dyDescent="0.25">
      <c r="A162" s="15" t="s">
        <v>522</v>
      </c>
      <c r="B162" s="20" t="s">
        <v>523</v>
      </c>
      <c r="C162" s="18" t="s">
        <v>511</v>
      </c>
      <c r="D162" s="15" t="s">
        <v>524</v>
      </c>
      <c r="E162" s="22"/>
      <c r="F162" s="27"/>
    </row>
    <row r="163" spans="1:6" x14ac:dyDescent="0.25">
      <c r="A163" s="15" t="s">
        <v>525</v>
      </c>
      <c r="B163" s="15" t="s">
        <v>526</v>
      </c>
      <c r="C163" s="18" t="s">
        <v>511</v>
      </c>
      <c r="D163" s="15">
        <v>22330</v>
      </c>
      <c r="E163" s="22"/>
      <c r="F163" s="27"/>
    </row>
    <row r="164" spans="1:6" x14ac:dyDescent="0.25">
      <c r="A164" s="15" t="s">
        <v>393</v>
      </c>
      <c r="B164" s="24" t="s">
        <v>394</v>
      </c>
      <c r="C164" s="23" t="s">
        <v>372</v>
      </c>
      <c r="D164" s="15">
        <v>1903695</v>
      </c>
      <c r="E164" s="22"/>
      <c r="F164" s="27"/>
    </row>
    <row r="165" spans="1:6" x14ac:dyDescent="0.25">
      <c r="A165" s="15" t="s">
        <v>395</v>
      </c>
      <c r="B165" s="24" t="s">
        <v>396</v>
      </c>
      <c r="C165" s="23" t="s">
        <v>372</v>
      </c>
      <c r="D165" s="15" t="s">
        <v>816</v>
      </c>
      <c r="E165" s="22"/>
      <c r="F165" s="27"/>
    </row>
    <row r="166" spans="1:6" x14ac:dyDescent="0.25">
      <c r="A166" s="15" t="s">
        <v>397</v>
      </c>
      <c r="B166" s="15" t="s">
        <v>948</v>
      </c>
      <c r="C166" s="23" t="s">
        <v>372</v>
      </c>
      <c r="D166" s="15" t="s">
        <v>817</v>
      </c>
      <c r="E166" s="22"/>
      <c r="F166" s="27"/>
    </row>
    <row r="167" spans="1:6" x14ac:dyDescent="0.25">
      <c r="A167" s="15" t="s">
        <v>460</v>
      </c>
      <c r="B167" s="15" t="s">
        <v>461</v>
      </c>
      <c r="C167" s="18" t="s">
        <v>439</v>
      </c>
      <c r="D167" s="15" t="s">
        <v>846</v>
      </c>
      <c r="E167" s="22" t="s">
        <v>482</v>
      </c>
      <c r="F167" s="27"/>
    </row>
    <row r="168" spans="1:6" x14ac:dyDescent="0.25">
      <c r="A168" s="15" t="s">
        <v>462</v>
      </c>
      <c r="B168" s="20" t="s">
        <v>463</v>
      </c>
      <c r="C168" s="18" t="s">
        <v>439</v>
      </c>
      <c r="D168" s="15" t="s">
        <v>847</v>
      </c>
      <c r="E168" s="22" t="s">
        <v>448</v>
      </c>
      <c r="F168" s="27"/>
    </row>
    <row r="169" spans="1:6" x14ac:dyDescent="0.25">
      <c r="A169" s="15" t="s">
        <v>464</v>
      </c>
      <c r="B169" s="20" t="s">
        <v>465</v>
      </c>
      <c r="C169" s="18" t="s">
        <v>439</v>
      </c>
      <c r="D169" s="15" t="s">
        <v>848</v>
      </c>
      <c r="E169" s="22" t="s">
        <v>448</v>
      </c>
      <c r="F169" s="27"/>
    </row>
    <row r="170" spans="1:6" x14ac:dyDescent="0.25">
      <c r="A170" s="15" t="s">
        <v>267</v>
      </c>
      <c r="B170" s="20" t="s">
        <v>268</v>
      </c>
      <c r="C170" s="18" t="s">
        <v>175</v>
      </c>
      <c r="D170" s="15" t="s">
        <v>778</v>
      </c>
      <c r="E170" s="22" t="s">
        <v>501</v>
      </c>
      <c r="F170" s="27"/>
    </row>
    <row r="171" spans="1:6" x14ac:dyDescent="0.25">
      <c r="A171" s="15" t="s">
        <v>169</v>
      </c>
      <c r="B171" s="20" t="s">
        <v>1035</v>
      </c>
      <c r="C171" s="18" t="s">
        <v>110</v>
      </c>
      <c r="D171" s="15" t="s">
        <v>748</v>
      </c>
      <c r="E171" s="22" t="s">
        <v>11</v>
      </c>
      <c r="F171" s="27"/>
    </row>
    <row r="172" spans="1:6" x14ac:dyDescent="0.25">
      <c r="A172" s="15" t="s">
        <v>171</v>
      </c>
      <c r="B172" s="20" t="s">
        <v>1036</v>
      </c>
      <c r="C172" s="18" t="s">
        <v>110</v>
      </c>
      <c r="D172" s="15" t="s">
        <v>170</v>
      </c>
      <c r="E172" s="22" t="s">
        <v>11</v>
      </c>
      <c r="F172" s="27"/>
    </row>
    <row r="173" spans="1:6" x14ac:dyDescent="0.25">
      <c r="A173" s="15" t="s">
        <v>269</v>
      </c>
      <c r="B173" s="20" t="s">
        <v>270</v>
      </c>
      <c r="C173" s="18" t="s">
        <v>175</v>
      </c>
      <c r="D173" s="33">
        <v>70058</v>
      </c>
      <c r="E173" s="22" t="s">
        <v>199</v>
      </c>
      <c r="F173" s="27"/>
    </row>
    <row r="174" spans="1:6" x14ac:dyDescent="0.25">
      <c r="A174" s="15" t="s">
        <v>271</v>
      </c>
      <c r="B174" s="20" t="s">
        <v>272</v>
      </c>
      <c r="C174" s="18" t="s">
        <v>175</v>
      </c>
      <c r="D174" s="33" t="s">
        <v>273</v>
      </c>
      <c r="E174" s="22" t="s">
        <v>199</v>
      </c>
      <c r="F174" s="27"/>
    </row>
    <row r="175" spans="1:6" x14ac:dyDescent="0.25">
      <c r="A175" s="15" t="s">
        <v>274</v>
      </c>
      <c r="B175" s="20" t="s">
        <v>275</v>
      </c>
      <c r="C175" s="18" t="s">
        <v>175</v>
      </c>
      <c r="D175" s="15" t="s">
        <v>276</v>
      </c>
      <c r="E175" s="22" t="s">
        <v>199</v>
      </c>
      <c r="F175" s="27"/>
    </row>
    <row r="176" spans="1:6" x14ac:dyDescent="0.25">
      <c r="A176" s="15" t="s">
        <v>277</v>
      </c>
      <c r="B176" s="20" t="s">
        <v>278</v>
      </c>
      <c r="C176" s="18" t="s">
        <v>175</v>
      </c>
      <c r="D176" s="15" t="s">
        <v>279</v>
      </c>
      <c r="E176" s="22" t="s">
        <v>199</v>
      </c>
      <c r="F176" s="27"/>
    </row>
    <row r="177" spans="1:6" x14ac:dyDescent="0.25">
      <c r="A177" s="15" t="s">
        <v>37</v>
      </c>
      <c r="B177" s="20" t="s">
        <v>38</v>
      </c>
      <c r="C177" s="18" t="s">
        <v>9</v>
      </c>
      <c r="D177" s="15" t="s">
        <v>703</v>
      </c>
      <c r="E177" s="22" t="s">
        <v>11</v>
      </c>
      <c r="F177" s="27"/>
    </row>
    <row r="178" spans="1:6" ht="31.5" x14ac:dyDescent="0.25">
      <c r="A178" s="15" t="s">
        <v>368</v>
      </c>
      <c r="B178" s="20" t="s">
        <v>369</v>
      </c>
      <c r="C178" s="31" t="s">
        <v>322</v>
      </c>
      <c r="D178" s="15" t="s">
        <v>808</v>
      </c>
      <c r="E178" s="22" t="s">
        <v>184</v>
      </c>
      <c r="F178" s="27"/>
    </row>
    <row r="179" spans="1:6" ht="31.5" x14ac:dyDescent="0.25">
      <c r="A179" s="22" t="s">
        <v>1050</v>
      </c>
      <c r="B179" s="22" t="s">
        <v>1077</v>
      </c>
      <c r="C179" s="22" t="s">
        <v>110</v>
      </c>
      <c r="D179" s="15" t="s">
        <v>1140</v>
      </c>
      <c r="E179" s="22" t="s">
        <v>93</v>
      </c>
      <c r="F179" s="22"/>
    </row>
    <row r="180" spans="1:6" x14ac:dyDescent="0.25">
      <c r="A180" s="22" t="s">
        <v>1051</v>
      </c>
      <c r="B180" s="22" t="s">
        <v>1078</v>
      </c>
      <c r="C180" s="22" t="s">
        <v>466</v>
      </c>
      <c r="D180" s="15" t="s">
        <v>1105</v>
      </c>
      <c r="E180" s="22"/>
      <c r="F180" s="22"/>
    </row>
    <row r="181" spans="1:6" x14ac:dyDescent="0.25">
      <c r="A181" s="22" t="s">
        <v>1052</v>
      </c>
      <c r="B181" s="22" t="s">
        <v>1079</v>
      </c>
      <c r="C181" s="22" t="s">
        <v>466</v>
      </c>
      <c r="D181" s="15" t="s">
        <v>1106</v>
      </c>
      <c r="E181" s="22"/>
      <c r="F181" s="22"/>
    </row>
    <row r="182" spans="1:6" x14ac:dyDescent="0.25">
      <c r="A182" s="22" t="s">
        <v>1053</v>
      </c>
      <c r="B182" s="22" t="s">
        <v>1080</v>
      </c>
      <c r="C182" s="22" t="s">
        <v>322</v>
      </c>
      <c r="D182" s="15">
        <v>12062</v>
      </c>
      <c r="E182" s="22" t="s">
        <v>11</v>
      </c>
      <c r="F182" s="22"/>
    </row>
    <row r="183" spans="1:6" x14ac:dyDescent="0.25">
      <c r="A183" s="22" t="s">
        <v>1054</v>
      </c>
      <c r="B183" s="22" t="s">
        <v>1081</v>
      </c>
      <c r="C183" s="22" t="s">
        <v>9</v>
      </c>
      <c r="D183" s="15" t="s">
        <v>1136</v>
      </c>
      <c r="E183" s="22" t="s">
        <v>11</v>
      </c>
      <c r="F183" s="22"/>
    </row>
    <row r="184" spans="1:6" x14ac:dyDescent="0.25">
      <c r="A184" s="22" t="s">
        <v>1055</v>
      </c>
      <c r="B184" s="22" t="s">
        <v>1082</v>
      </c>
      <c r="C184" s="22" t="s">
        <v>466</v>
      </c>
      <c r="D184" s="15" t="s">
        <v>488</v>
      </c>
      <c r="E184" s="22" t="s">
        <v>11</v>
      </c>
      <c r="F184" s="22"/>
    </row>
    <row r="185" spans="1:6" x14ac:dyDescent="0.25">
      <c r="A185" s="22" t="s">
        <v>1056</v>
      </c>
      <c r="B185" s="22" t="s">
        <v>1083</v>
      </c>
      <c r="C185" s="22" t="s">
        <v>175</v>
      </c>
      <c r="D185" s="15" t="s">
        <v>1109</v>
      </c>
      <c r="E185" s="22" t="s">
        <v>11</v>
      </c>
      <c r="F185" s="22"/>
    </row>
    <row r="186" spans="1:6" x14ac:dyDescent="0.25">
      <c r="A186" s="22" t="s">
        <v>1057</v>
      </c>
      <c r="B186" s="22" t="s">
        <v>1084</v>
      </c>
      <c r="C186" s="22" t="s">
        <v>175</v>
      </c>
      <c r="D186" s="15" t="s">
        <v>1110</v>
      </c>
      <c r="E186" s="22" t="s">
        <v>11</v>
      </c>
      <c r="F186" s="22"/>
    </row>
    <row r="187" spans="1:6" x14ac:dyDescent="0.25">
      <c r="A187" s="22" t="s">
        <v>1058</v>
      </c>
      <c r="B187" s="22" t="s">
        <v>1085</v>
      </c>
      <c r="C187" s="22" t="s">
        <v>175</v>
      </c>
      <c r="D187" s="15" t="s">
        <v>1141</v>
      </c>
      <c r="E187" s="22" t="s">
        <v>134</v>
      </c>
      <c r="F187" s="22"/>
    </row>
    <row r="188" spans="1:6" ht="31.5" x14ac:dyDescent="0.25">
      <c r="A188" s="22" t="s">
        <v>1059</v>
      </c>
      <c r="B188" s="22" t="s">
        <v>1142</v>
      </c>
      <c r="C188" s="22" t="s">
        <v>47</v>
      </c>
      <c r="D188" s="15" t="s">
        <v>1143</v>
      </c>
      <c r="E188" s="22" t="s">
        <v>11</v>
      </c>
      <c r="F188" s="22"/>
    </row>
    <row r="189" spans="1:6" ht="31.5" x14ac:dyDescent="0.25">
      <c r="A189" s="22" t="s">
        <v>1060</v>
      </c>
      <c r="B189" s="22" t="s">
        <v>1087</v>
      </c>
      <c r="C189" s="22" t="s">
        <v>47</v>
      </c>
      <c r="D189" s="15" t="s">
        <v>1112</v>
      </c>
      <c r="E189" s="22" t="s">
        <v>93</v>
      </c>
      <c r="F189" s="22"/>
    </row>
    <row r="190" spans="1:6" x14ac:dyDescent="0.25">
      <c r="A190" s="22" t="s">
        <v>1061</v>
      </c>
      <c r="B190" s="22" t="s">
        <v>1088</v>
      </c>
      <c r="C190" s="22" t="s">
        <v>322</v>
      </c>
      <c r="D190" s="15" t="s">
        <v>1144</v>
      </c>
      <c r="E190" s="22" t="s">
        <v>11</v>
      </c>
      <c r="F190" s="22"/>
    </row>
    <row r="191" spans="1:6" x14ac:dyDescent="0.25">
      <c r="A191" s="22" t="s">
        <v>1062</v>
      </c>
      <c r="B191" s="22" t="s">
        <v>1145</v>
      </c>
      <c r="C191" s="22" t="s">
        <v>47</v>
      </c>
      <c r="D191" s="15" t="s">
        <v>1146</v>
      </c>
      <c r="E191" s="22" t="s">
        <v>93</v>
      </c>
      <c r="F191" s="22"/>
    </row>
    <row r="192" spans="1:6" x14ac:dyDescent="0.25">
      <c r="A192" s="22" t="s">
        <v>1063</v>
      </c>
      <c r="B192" s="22" t="s">
        <v>1090</v>
      </c>
      <c r="C192" s="22" t="s">
        <v>47</v>
      </c>
      <c r="D192" s="15" t="s">
        <v>1147</v>
      </c>
      <c r="E192" s="22" t="s">
        <v>93</v>
      </c>
      <c r="F192" s="22"/>
    </row>
    <row r="193" spans="1:6" x14ac:dyDescent="0.25">
      <c r="A193" s="22" t="s">
        <v>1064</v>
      </c>
      <c r="B193" s="22" t="s">
        <v>1091</v>
      </c>
      <c r="C193" s="22" t="s">
        <v>47</v>
      </c>
      <c r="D193" s="15" t="s">
        <v>1148</v>
      </c>
      <c r="E193" s="22" t="s">
        <v>93</v>
      </c>
      <c r="F193" s="22"/>
    </row>
    <row r="194" spans="1:6" x14ac:dyDescent="0.25">
      <c r="A194" s="22" t="s">
        <v>1065</v>
      </c>
      <c r="B194" s="22" t="s">
        <v>1092</v>
      </c>
      <c r="C194" s="22" t="s">
        <v>47</v>
      </c>
      <c r="D194" s="15" t="s">
        <v>1149</v>
      </c>
      <c r="E194" s="22" t="s">
        <v>93</v>
      </c>
      <c r="F194" s="22"/>
    </row>
    <row r="195" spans="1:6" x14ac:dyDescent="0.25">
      <c r="A195" s="22" t="s">
        <v>1066</v>
      </c>
      <c r="B195" s="22" t="s">
        <v>1093</v>
      </c>
      <c r="C195" s="22" t="s">
        <v>47</v>
      </c>
      <c r="D195" s="15" t="s">
        <v>1118</v>
      </c>
      <c r="E195" s="22" t="s">
        <v>93</v>
      </c>
      <c r="F195" s="22"/>
    </row>
    <row r="196" spans="1:6" x14ac:dyDescent="0.25">
      <c r="A196" s="22" t="s">
        <v>1067</v>
      </c>
      <c r="B196" s="22" t="s">
        <v>1094</v>
      </c>
      <c r="C196" s="22" t="s">
        <v>47</v>
      </c>
      <c r="D196" s="15" t="s">
        <v>1119</v>
      </c>
      <c r="E196" s="22" t="s">
        <v>93</v>
      </c>
      <c r="F196" s="22"/>
    </row>
    <row r="197" spans="1:6" ht="31.5" x14ac:dyDescent="0.25">
      <c r="A197" s="22" t="s">
        <v>1068</v>
      </c>
      <c r="B197" s="22" t="s">
        <v>1095</v>
      </c>
      <c r="C197" s="22" t="s">
        <v>47</v>
      </c>
      <c r="D197" s="15" t="s">
        <v>1150</v>
      </c>
      <c r="E197" s="22" t="s">
        <v>93</v>
      </c>
      <c r="F197" s="22"/>
    </row>
    <row r="198" spans="1:6" ht="31.5" x14ac:dyDescent="0.25">
      <c r="A198" s="22" t="s">
        <v>1069</v>
      </c>
      <c r="B198" s="22" t="s">
        <v>1096</v>
      </c>
      <c r="C198" s="22" t="s">
        <v>47</v>
      </c>
      <c r="D198" s="15" t="s">
        <v>1151</v>
      </c>
      <c r="E198" s="22" t="s">
        <v>93</v>
      </c>
      <c r="F198" s="22"/>
    </row>
    <row r="199" spans="1:6" x14ac:dyDescent="0.25">
      <c r="A199" s="22" t="s">
        <v>1072</v>
      </c>
      <c r="B199" s="22" t="s">
        <v>1099</v>
      </c>
      <c r="C199" s="22" t="s">
        <v>47</v>
      </c>
      <c r="D199" s="15" t="s">
        <v>1122</v>
      </c>
      <c r="E199" s="22" t="s">
        <v>93</v>
      </c>
      <c r="F199" s="22"/>
    </row>
    <row r="200" spans="1:6" x14ac:dyDescent="0.25">
      <c r="A200" s="22" t="s">
        <v>1073</v>
      </c>
      <c r="B200" s="22" t="s">
        <v>1100</v>
      </c>
      <c r="C200" s="22" t="s">
        <v>47</v>
      </c>
      <c r="D200" s="15" t="s">
        <v>1123</v>
      </c>
      <c r="E200" s="22" t="s">
        <v>93</v>
      </c>
      <c r="F200" s="22"/>
    </row>
    <row r="201" spans="1:6" x14ac:dyDescent="0.25">
      <c r="A201" s="22" t="s">
        <v>1074</v>
      </c>
      <c r="B201" s="22" t="s">
        <v>1101</v>
      </c>
      <c r="C201" s="22" t="s">
        <v>47</v>
      </c>
      <c r="D201" s="15" t="s">
        <v>1152</v>
      </c>
      <c r="E201" s="22" t="s">
        <v>93</v>
      </c>
      <c r="F201" s="22"/>
    </row>
    <row r="202" spans="1:6" x14ac:dyDescent="0.25">
      <c r="A202" s="22" t="s">
        <v>1075</v>
      </c>
      <c r="B202" s="22" t="s">
        <v>1102</v>
      </c>
      <c r="C202" s="22" t="s">
        <v>47</v>
      </c>
      <c r="D202" s="15" t="s">
        <v>1125</v>
      </c>
      <c r="E202" s="22" t="s">
        <v>93</v>
      </c>
      <c r="F202" s="22"/>
    </row>
    <row r="203" spans="1:6" ht="31.5" x14ac:dyDescent="0.25">
      <c r="A203" s="22" t="s">
        <v>1076</v>
      </c>
      <c r="B203" s="22" t="s">
        <v>1103</v>
      </c>
      <c r="C203" s="22" t="s">
        <v>47</v>
      </c>
      <c r="D203" s="15" t="s">
        <v>1153</v>
      </c>
      <c r="E203" s="22" t="s">
        <v>93</v>
      </c>
      <c r="F203" s="22"/>
    </row>
  </sheetData>
  <sheetProtection algorithmName="SHA-512" hashValue="t8K21iIHCHpNa0/0yUq4YswNHBNAtWE0IRRk2srqz4OrBI0dqgvij9Zx60rJ4XF/9yihJNI13D41YNPJIbJPog==" saltValue="TpHPyoeppd8awtp7OLJDww==" spinCount="100000" sheet="1" objects="1" scenarios="1" sort="0" autoFilter="0"/>
  <autoFilter ref="A3:F178" xr:uid="{00000000-0009-0000-0000-000005000000}"/>
  <mergeCells count="2">
    <mergeCell ref="A1:B1"/>
    <mergeCell ref="A2:F2"/>
  </mergeCells>
  <dataValidations count="2">
    <dataValidation allowBlank="1" showInputMessage="1" showErrorMessage="1" promptTitle="NOTE:" prompt="Keep to Max character of 90" sqref="B164:B165" xr:uid="{00000000-0002-0000-0500-000000000000}"/>
    <dataValidation type="list" allowBlank="1" showInputMessage="1" showErrorMessage="1" sqref="E4:E118 F7 F133 E120:E178" xr:uid="{00000000-0002-0000-0500-000001000000}"/>
  </dataValidations>
  <hyperlinks>
    <hyperlink ref="F5" r:id="rId1" xr:uid="{00000000-0004-0000-0500-000000000000}"/>
    <hyperlink ref="F6" r:id="rId2" xr:uid="{00000000-0004-0000-0500-000001000000}"/>
    <hyperlink ref="F8" r:id="rId3" xr:uid="{00000000-0004-0000-0500-000002000000}"/>
    <hyperlink ref="F9" r:id="rId4" xr:uid="{00000000-0004-0000-0500-000003000000}"/>
    <hyperlink ref="F11" r:id="rId5" xr:uid="{00000000-0004-0000-0500-000004000000}"/>
    <hyperlink ref="F12" r:id="rId6" xr:uid="{00000000-0004-0000-0500-000005000000}"/>
    <hyperlink ref="F13" r:id="rId7" xr:uid="{00000000-0004-0000-0500-000006000000}"/>
    <hyperlink ref="F15" r:id="rId8" xr:uid="{00000000-0004-0000-0500-000007000000}"/>
    <hyperlink ref="F16" r:id="rId9" xr:uid="{00000000-0004-0000-0500-000008000000}"/>
    <hyperlink ref="F17" r:id="rId10" xr:uid="{00000000-0004-0000-0500-000009000000}"/>
    <hyperlink ref="F18" r:id="rId11" xr:uid="{00000000-0004-0000-0500-00000A000000}"/>
    <hyperlink ref="F19" r:id="rId12" xr:uid="{00000000-0004-0000-0500-00000B000000}"/>
    <hyperlink ref="F20" r:id="rId13" xr:uid="{00000000-0004-0000-0500-00000C000000}"/>
    <hyperlink ref="F22" r:id="rId14" xr:uid="{00000000-0004-0000-0500-00000D000000}"/>
    <hyperlink ref="F23" r:id="rId15" xr:uid="{00000000-0004-0000-0500-00000E000000}"/>
    <hyperlink ref="F24" r:id="rId16" xr:uid="{00000000-0004-0000-0500-00000F000000}"/>
    <hyperlink ref="F25" r:id="rId17" xr:uid="{00000000-0004-0000-0500-000010000000}"/>
    <hyperlink ref="F26" r:id="rId18" xr:uid="{00000000-0004-0000-0500-000011000000}"/>
    <hyperlink ref="F27" r:id="rId19" xr:uid="{00000000-0004-0000-0500-000012000000}"/>
    <hyperlink ref="F28" r:id="rId20" xr:uid="{00000000-0004-0000-0500-000013000000}"/>
    <hyperlink ref="F29" r:id="rId21" xr:uid="{00000000-0004-0000-0500-000014000000}"/>
    <hyperlink ref="F30" r:id="rId22" xr:uid="{00000000-0004-0000-0500-000015000000}"/>
    <hyperlink ref="F34" r:id="rId23" xr:uid="{00000000-0004-0000-0500-000016000000}"/>
    <hyperlink ref="F36" r:id="rId24" xr:uid="{00000000-0004-0000-0500-000017000000}"/>
    <hyperlink ref="F38" r:id="rId25" xr:uid="{00000000-0004-0000-0500-000018000000}"/>
    <hyperlink ref="F40" r:id="rId26" xr:uid="{00000000-0004-0000-0500-000019000000}"/>
    <hyperlink ref="F48" r:id="rId27" xr:uid="{00000000-0004-0000-0500-00001A000000}"/>
    <hyperlink ref="F50" r:id="rId28" xr:uid="{00000000-0004-0000-0500-00001B000000}"/>
    <hyperlink ref="F52" r:id="rId29" xr:uid="{00000000-0004-0000-0500-00001C000000}"/>
    <hyperlink ref="F54" r:id="rId30" xr:uid="{00000000-0004-0000-0500-00001D000000}"/>
    <hyperlink ref="F58" r:id="rId31" xr:uid="{00000000-0004-0000-0500-00001E000000}"/>
    <hyperlink ref="F60" r:id="rId32" xr:uid="{00000000-0004-0000-0500-00001F000000}"/>
    <hyperlink ref="F62" r:id="rId33" xr:uid="{00000000-0004-0000-0500-000020000000}"/>
    <hyperlink ref="F66" r:id="rId34" xr:uid="{00000000-0004-0000-0500-000021000000}"/>
    <hyperlink ref="F68" r:id="rId35" xr:uid="{00000000-0004-0000-0500-000022000000}"/>
    <hyperlink ref="F80" r:id="rId36" xr:uid="{00000000-0004-0000-0500-000023000000}"/>
    <hyperlink ref="F82" r:id="rId37" xr:uid="{00000000-0004-0000-0500-000024000000}"/>
    <hyperlink ref="F84" r:id="rId38" xr:uid="{00000000-0004-0000-0500-000025000000}"/>
    <hyperlink ref="F86" r:id="rId39" xr:uid="{00000000-0004-0000-0500-000026000000}"/>
    <hyperlink ref="F88" r:id="rId40" xr:uid="{00000000-0004-0000-0500-000027000000}"/>
    <hyperlink ref="F92" r:id="rId41" xr:uid="{00000000-0004-0000-0500-000028000000}"/>
    <hyperlink ref="F94" r:id="rId42" xr:uid="{00000000-0004-0000-0500-000029000000}"/>
    <hyperlink ref="F96" r:id="rId43" xr:uid="{00000000-0004-0000-0500-00002A000000}"/>
    <hyperlink ref="F98" r:id="rId44" xr:uid="{00000000-0004-0000-0500-00002B000000}"/>
    <hyperlink ref="F100" r:id="rId45" xr:uid="{00000000-0004-0000-0500-00002C000000}"/>
    <hyperlink ref="F102" r:id="rId46" xr:uid="{00000000-0004-0000-0500-00002D000000}"/>
    <hyperlink ref="F108" r:id="rId47" xr:uid="{00000000-0004-0000-0500-00002E000000}"/>
    <hyperlink ref="F114" r:id="rId48" xr:uid="{00000000-0004-0000-0500-00002F000000}"/>
    <hyperlink ref="F115" r:id="rId49" xr:uid="{00000000-0004-0000-0500-000030000000}"/>
    <hyperlink ref="F121" r:id="rId50" xr:uid="{00000000-0004-0000-0500-000031000000}"/>
    <hyperlink ref="F123" r:id="rId51" xr:uid="{00000000-0004-0000-0500-000032000000}"/>
    <hyperlink ref="F125" r:id="rId52" xr:uid="{00000000-0004-0000-0500-000033000000}"/>
    <hyperlink ref="F129" r:id="rId53" xr:uid="{00000000-0004-0000-0500-000034000000}"/>
    <hyperlink ref="F131" r:id="rId54" xr:uid="{00000000-0004-0000-0500-000035000000}"/>
    <hyperlink ref="F133" r:id="rId55" xr:uid="{00000000-0004-0000-0500-000036000000}"/>
    <hyperlink ref="F135" r:id="rId56" xr:uid="{00000000-0004-0000-0500-000037000000}"/>
    <hyperlink ref="F137" r:id="rId57" xr:uid="{00000000-0004-0000-0500-000038000000}"/>
    <hyperlink ref="F139" r:id="rId58" xr:uid="{00000000-0004-0000-0500-000039000000}"/>
    <hyperlink ref="F141" r:id="rId59" xr:uid="{00000000-0004-0000-0500-00003A000000}"/>
    <hyperlink ref="F143" r:id="rId60" xr:uid="{00000000-0004-0000-0500-00003B000000}"/>
    <hyperlink ref="F145" r:id="rId61" xr:uid="{00000000-0004-0000-0500-00003C000000}"/>
    <hyperlink ref="F147" r:id="rId62" xr:uid="{00000000-0004-0000-0500-00003D000000}"/>
    <hyperlink ref="F149" r:id="rId63" xr:uid="{00000000-0004-0000-0500-00003E000000}"/>
    <hyperlink ref="F151" r:id="rId64" xr:uid="{00000000-0004-0000-0500-00003F000000}"/>
    <hyperlink ref="F157" r:id="rId65" xr:uid="{00000000-0004-0000-0500-000040000000}"/>
    <hyperlink ref="F117" r:id="rId66" xr:uid="{00000000-0004-0000-0500-000041000000}"/>
    <hyperlink ref="F21" r:id="rId67" xr:uid="{00000000-0004-0000-0500-000042000000}"/>
    <hyperlink ref="F7" r:id="rId68" xr:uid="{00000000-0004-0000-0500-000043000000}"/>
    <hyperlink ref="F4" r:id="rId69" xr:uid="{7000A39C-B33E-4832-AA83-FC92649A2B3C}"/>
  </hyperlinks>
  <printOptions horizontalCentered="1"/>
  <pageMargins left="0.25" right="0.25" top="0.75" bottom="0.75" header="0.3" footer="0.3"/>
  <pageSetup scale="66" fitToHeight="0" orientation="landscape" r:id="rId70"/>
  <headerFooter>
    <oddFooter>&amp;LThe information contained in this document is for reference only and may be updated from time to time.  Always refer to the most recent posted version.&amp;R&amp;A Page &amp;P of &amp;N</oddFooter>
  </headerFooter>
  <drawing r:id="rId7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pageSetUpPr fitToPage="1"/>
  </sheetPr>
  <dimension ref="A1:F203"/>
  <sheetViews>
    <sheetView showGridLines="0" zoomScale="90" zoomScaleNormal="90" workbookViewId="0">
      <pane ySplit="3" topLeftCell="A4" activePane="bottomLeft" state="frozen"/>
      <selection pane="bottomLeft" activeCell="L13" sqref="L13"/>
    </sheetView>
  </sheetViews>
  <sheetFormatPr defaultColWidth="9.140625" defaultRowHeight="15.75" x14ac:dyDescent="0.25"/>
  <cols>
    <col min="1" max="1" width="10.7109375" style="3" customWidth="1"/>
    <col min="2" max="2" width="65.42578125" style="3" customWidth="1"/>
    <col min="3" max="3" width="38.140625" style="3" customWidth="1"/>
    <col min="4" max="4" width="23.140625" style="4" customWidth="1"/>
    <col min="5" max="5" width="18.85546875" style="3" customWidth="1"/>
    <col min="6" max="6" width="57.5703125" style="3" customWidth="1"/>
    <col min="7" max="16384" width="9.140625" style="3"/>
  </cols>
  <sheetData>
    <row r="1" spans="1:6" ht="27.75" customHeight="1" x14ac:dyDescent="0.25">
      <c r="A1" s="77" t="s">
        <v>1155</v>
      </c>
      <c r="B1" s="77"/>
    </row>
    <row r="2" spans="1:6" ht="77.25" customHeight="1" x14ac:dyDescent="0.25">
      <c r="A2" s="89" t="s">
        <v>867</v>
      </c>
      <c r="B2" s="89"/>
      <c r="C2" s="89"/>
      <c r="D2" s="89"/>
      <c r="E2" s="89"/>
      <c r="F2" s="89"/>
    </row>
    <row r="3" spans="1:6" s="2" customFormat="1" ht="63" customHeight="1" x14ac:dyDescent="0.25">
      <c r="A3" s="25" t="s">
        <v>1</v>
      </c>
      <c r="B3" s="25" t="s">
        <v>2</v>
      </c>
      <c r="C3" s="25" t="s">
        <v>3</v>
      </c>
      <c r="D3" s="25" t="s">
        <v>4</v>
      </c>
      <c r="E3" s="25" t="s">
        <v>5</v>
      </c>
      <c r="F3" s="25" t="s">
        <v>6</v>
      </c>
    </row>
    <row r="4" spans="1:6" ht="30" x14ac:dyDescent="0.25">
      <c r="A4" s="15" t="s">
        <v>40</v>
      </c>
      <c r="B4" s="15" t="s">
        <v>41</v>
      </c>
      <c r="C4" s="31" t="s">
        <v>42</v>
      </c>
      <c r="D4" s="30" t="s">
        <v>43</v>
      </c>
      <c r="E4" s="31" t="s">
        <v>11</v>
      </c>
      <c r="F4" s="35" t="s">
        <v>44</v>
      </c>
    </row>
    <row r="5" spans="1:6" ht="45" x14ac:dyDescent="0.25">
      <c r="A5" s="15" t="s">
        <v>292</v>
      </c>
      <c r="B5" s="15" t="s">
        <v>293</v>
      </c>
      <c r="C5" s="31" t="s">
        <v>294</v>
      </c>
      <c r="D5" s="30" t="s">
        <v>782</v>
      </c>
      <c r="E5" s="31" t="s">
        <v>11</v>
      </c>
      <c r="F5" s="35" t="s">
        <v>783</v>
      </c>
    </row>
    <row r="6" spans="1:6" ht="45" x14ac:dyDescent="0.25">
      <c r="A6" s="15" t="s">
        <v>298</v>
      </c>
      <c r="B6" s="15" t="s">
        <v>299</v>
      </c>
      <c r="C6" s="31" t="s">
        <v>294</v>
      </c>
      <c r="D6" s="30" t="s">
        <v>782</v>
      </c>
      <c r="E6" s="31" t="s">
        <v>11</v>
      </c>
      <c r="F6" s="35" t="s">
        <v>784</v>
      </c>
    </row>
    <row r="7" spans="1:6" x14ac:dyDescent="0.25">
      <c r="A7" s="15" t="s">
        <v>303</v>
      </c>
      <c r="B7" s="15" t="s">
        <v>912</v>
      </c>
      <c r="C7" s="31" t="s">
        <v>294</v>
      </c>
      <c r="D7" s="30" t="s">
        <v>785</v>
      </c>
      <c r="E7" s="42" t="s">
        <v>11</v>
      </c>
      <c r="F7" s="43"/>
    </row>
    <row r="8" spans="1:6" ht="45" x14ac:dyDescent="0.25">
      <c r="A8" s="15" t="s">
        <v>305</v>
      </c>
      <c r="B8" s="15" t="s">
        <v>306</v>
      </c>
      <c r="C8" s="31" t="s">
        <v>294</v>
      </c>
      <c r="D8" s="30" t="s">
        <v>786</v>
      </c>
      <c r="E8" s="31" t="s">
        <v>11</v>
      </c>
      <c r="F8" s="35" t="s">
        <v>787</v>
      </c>
    </row>
    <row r="9" spans="1:6" ht="45" x14ac:dyDescent="0.25">
      <c r="A9" s="15" t="s">
        <v>309</v>
      </c>
      <c r="B9" s="15" t="s">
        <v>310</v>
      </c>
      <c r="C9" s="31" t="s">
        <v>294</v>
      </c>
      <c r="D9" s="30" t="s">
        <v>613</v>
      </c>
      <c r="E9" s="31" t="s">
        <v>11</v>
      </c>
      <c r="F9" s="35" t="s">
        <v>788</v>
      </c>
    </row>
    <row r="10" spans="1:6" ht="31.5" x14ac:dyDescent="0.25">
      <c r="A10" s="15" t="s">
        <v>311</v>
      </c>
      <c r="B10" s="15" t="s">
        <v>913</v>
      </c>
      <c r="C10" s="31" t="s">
        <v>294</v>
      </c>
      <c r="D10" s="30" t="s">
        <v>789</v>
      </c>
      <c r="E10" s="42" t="s">
        <v>11</v>
      </c>
      <c r="F10" s="43"/>
    </row>
    <row r="11" spans="1:6" ht="31.5" x14ac:dyDescent="0.25">
      <c r="A11" s="15" t="s">
        <v>313</v>
      </c>
      <c r="B11" s="15" t="s">
        <v>314</v>
      </c>
      <c r="C11" s="31" t="s">
        <v>294</v>
      </c>
      <c r="D11" s="30" t="s">
        <v>790</v>
      </c>
      <c r="E11" s="31" t="s">
        <v>184</v>
      </c>
      <c r="F11" s="35" t="s">
        <v>791</v>
      </c>
    </row>
    <row r="12" spans="1:6" ht="31.5" x14ac:dyDescent="0.25">
      <c r="A12" s="15" t="s">
        <v>317</v>
      </c>
      <c r="B12" s="15" t="s">
        <v>318</v>
      </c>
      <c r="C12" s="31" t="s">
        <v>294</v>
      </c>
      <c r="D12" s="30" t="s">
        <v>878</v>
      </c>
      <c r="E12" s="31" t="s">
        <v>11</v>
      </c>
      <c r="F12" s="43"/>
    </row>
    <row r="13" spans="1:6" ht="45" x14ac:dyDescent="0.25">
      <c r="A13" s="15" t="s">
        <v>399</v>
      </c>
      <c r="B13" s="15" t="s">
        <v>978</v>
      </c>
      <c r="C13" s="31" t="s">
        <v>400</v>
      </c>
      <c r="D13" s="30" t="s">
        <v>818</v>
      </c>
      <c r="E13" s="31" t="s">
        <v>11</v>
      </c>
      <c r="F13" s="35" t="s">
        <v>402</v>
      </c>
    </row>
    <row r="14" spans="1:6" x14ac:dyDescent="0.25">
      <c r="A14" s="15" t="s">
        <v>403</v>
      </c>
      <c r="B14" s="15" t="s">
        <v>914</v>
      </c>
      <c r="C14" s="31" t="s">
        <v>400</v>
      </c>
      <c r="D14" s="30">
        <v>10109</v>
      </c>
      <c r="E14" s="42" t="s">
        <v>11</v>
      </c>
      <c r="F14" s="43"/>
    </row>
    <row r="15" spans="1:6" ht="30" x14ac:dyDescent="0.25">
      <c r="A15" s="15" t="s">
        <v>404</v>
      </c>
      <c r="B15" s="15" t="s">
        <v>915</v>
      </c>
      <c r="C15" s="31" t="s">
        <v>400</v>
      </c>
      <c r="D15" s="30" t="s">
        <v>819</v>
      </c>
      <c r="E15" s="31" t="s">
        <v>11</v>
      </c>
      <c r="F15" s="35" t="s">
        <v>820</v>
      </c>
    </row>
    <row r="16" spans="1:6" ht="45" x14ac:dyDescent="0.25">
      <c r="A16" s="15" t="s">
        <v>407</v>
      </c>
      <c r="B16" s="15" t="s">
        <v>408</v>
      </c>
      <c r="C16" s="31" t="s">
        <v>400</v>
      </c>
      <c r="D16" s="30" t="s">
        <v>409</v>
      </c>
      <c r="E16" s="31" t="s">
        <v>11</v>
      </c>
      <c r="F16" s="35" t="s">
        <v>821</v>
      </c>
    </row>
    <row r="17" spans="1:6" ht="45" x14ac:dyDescent="0.25">
      <c r="A17" s="15" t="s">
        <v>411</v>
      </c>
      <c r="B17" s="15" t="s">
        <v>412</v>
      </c>
      <c r="C17" s="31" t="s">
        <v>400</v>
      </c>
      <c r="D17" s="30" t="s">
        <v>822</v>
      </c>
      <c r="E17" s="31" t="s">
        <v>11</v>
      </c>
      <c r="F17" s="35" t="s">
        <v>823</v>
      </c>
    </row>
    <row r="18" spans="1:6" x14ac:dyDescent="0.25">
      <c r="A18" s="15" t="s">
        <v>416</v>
      </c>
      <c r="B18" s="15" t="s">
        <v>1032</v>
      </c>
      <c r="C18" s="31" t="s">
        <v>400</v>
      </c>
      <c r="D18" s="30" t="s">
        <v>970</v>
      </c>
      <c r="E18" s="31" t="s">
        <v>11</v>
      </c>
      <c r="F18" s="43"/>
    </row>
    <row r="19" spans="1:6" ht="45" x14ac:dyDescent="0.25">
      <c r="A19" s="15" t="s">
        <v>418</v>
      </c>
      <c r="B19" s="15" t="s">
        <v>1127</v>
      </c>
      <c r="C19" s="31" t="s">
        <v>419</v>
      </c>
      <c r="D19" s="30" t="s">
        <v>420</v>
      </c>
      <c r="E19" s="31" t="s">
        <v>11</v>
      </c>
      <c r="F19" s="35" t="s">
        <v>825</v>
      </c>
    </row>
    <row r="20" spans="1:6" ht="45" x14ac:dyDescent="0.25">
      <c r="A20" s="15" t="s">
        <v>422</v>
      </c>
      <c r="B20" s="15" t="s">
        <v>916</v>
      </c>
      <c r="C20" s="31" t="s">
        <v>419</v>
      </c>
      <c r="D20" s="30" t="s">
        <v>423</v>
      </c>
      <c r="E20" s="31" t="s">
        <v>11</v>
      </c>
      <c r="F20" s="35" t="s">
        <v>826</v>
      </c>
    </row>
    <row r="21" spans="1:6" ht="45" x14ac:dyDescent="0.25">
      <c r="A21" s="15" t="s">
        <v>425</v>
      </c>
      <c r="B21" s="15" t="s">
        <v>426</v>
      </c>
      <c r="C21" s="31" t="s">
        <v>419</v>
      </c>
      <c r="D21" s="30" t="s">
        <v>827</v>
      </c>
      <c r="E21" s="31" t="s">
        <v>11</v>
      </c>
      <c r="F21" s="35" t="s">
        <v>882</v>
      </c>
    </row>
    <row r="22" spans="1:6" ht="31.5" x14ac:dyDescent="0.25">
      <c r="A22" s="15" t="s">
        <v>429</v>
      </c>
      <c r="B22" s="15" t="s">
        <v>917</v>
      </c>
      <c r="C22" s="31" t="s">
        <v>419</v>
      </c>
      <c r="D22" s="30" t="s">
        <v>430</v>
      </c>
      <c r="E22" s="31" t="s">
        <v>11</v>
      </c>
      <c r="F22" s="35" t="s">
        <v>829</v>
      </c>
    </row>
    <row r="23" spans="1:6" ht="30" x14ac:dyDescent="0.25">
      <c r="A23" s="15" t="s">
        <v>432</v>
      </c>
      <c r="B23" s="15" t="s">
        <v>433</v>
      </c>
      <c r="C23" s="31" t="s">
        <v>419</v>
      </c>
      <c r="D23" s="20" t="s">
        <v>830</v>
      </c>
      <c r="E23" s="31" t="s">
        <v>482</v>
      </c>
      <c r="F23" s="35" t="s">
        <v>831</v>
      </c>
    </row>
    <row r="24" spans="1:6" ht="45" x14ac:dyDescent="0.25">
      <c r="A24" s="15" t="s">
        <v>436</v>
      </c>
      <c r="B24" s="15" t="s">
        <v>437</v>
      </c>
      <c r="C24" s="31" t="s">
        <v>419</v>
      </c>
      <c r="D24" s="30" t="s">
        <v>832</v>
      </c>
      <c r="E24" s="31" t="s">
        <v>11</v>
      </c>
      <c r="F24" s="35" t="s">
        <v>833</v>
      </c>
    </row>
    <row r="25" spans="1:6" ht="45" x14ac:dyDescent="0.25">
      <c r="A25" s="15" t="s">
        <v>467</v>
      </c>
      <c r="B25" s="15" t="s">
        <v>918</v>
      </c>
      <c r="C25" s="31" t="s">
        <v>466</v>
      </c>
      <c r="D25" s="30" t="s">
        <v>865</v>
      </c>
      <c r="E25" s="31" t="s">
        <v>11</v>
      </c>
      <c r="F25" s="35" t="s">
        <v>850</v>
      </c>
    </row>
    <row r="26" spans="1:6" ht="45" x14ac:dyDescent="0.25">
      <c r="A26" s="15" t="s">
        <v>470</v>
      </c>
      <c r="B26" s="15" t="s">
        <v>919</v>
      </c>
      <c r="C26" s="31" t="s">
        <v>466</v>
      </c>
      <c r="D26" s="30" t="s">
        <v>885</v>
      </c>
      <c r="E26" s="31" t="s">
        <v>11</v>
      </c>
      <c r="F26" s="35" t="s">
        <v>886</v>
      </c>
    </row>
    <row r="27" spans="1:6" ht="45" x14ac:dyDescent="0.25">
      <c r="A27" s="15" t="s">
        <v>471</v>
      </c>
      <c r="B27" s="15" t="s">
        <v>920</v>
      </c>
      <c r="C27" s="31" t="s">
        <v>466</v>
      </c>
      <c r="D27" s="30" t="s">
        <v>866</v>
      </c>
      <c r="E27" s="31" t="s">
        <v>11</v>
      </c>
      <c r="F27" s="35" t="s">
        <v>886</v>
      </c>
    </row>
    <row r="28" spans="1:6" ht="45" x14ac:dyDescent="0.25">
      <c r="A28" s="15" t="s">
        <v>472</v>
      </c>
      <c r="B28" s="15" t="s">
        <v>921</v>
      </c>
      <c r="C28" s="31" t="s">
        <v>466</v>
      </c>
      <c r="D28" s="30" t="s">
        <v>866</v>
      </c>
      <c r="E28" s="31" t="s">
        <v>11</v>
      </c>
      <c r="F28" s="35" t="s">
        <v>887</v>
      </c>
    </row>
    <row r="29" spans="1:6" ht="45" x14ac:dyDescent="0.25">
      <c r="A29" s="15" t="s">
        <v>473</v>
      </c>
      <c r="B29" s="15" t="s">
        <v>922</v>
      </c>
      <c r="C29" s="31" t="s">
        <v>466</v>
      </c>
      <c r="D29" s="30" t="s">
        <v>853</v>
      </c>
      <c r="E29" s="31" t="s">
        <v>11</v>
      </c>
      <c r="F29" s="35" t="s">
        <v>888</v>
      </c>
    </row>
    <row r="30" spans="1:6" ht="45" x14ac:dyDescent="0.25">
      <c r="A30" s="15" t="s">
        <v>475</v>
      </c>
      <c r="B30" s="15" t="s">
        <v>923</v>
      </c>
      <c r="C30" s="31" t="s">
        <v>466</v>
      </c>
      <c r="D30" s="30" t="s">
        <v>855</v>
      </c>
      <c r="E30" s="31" t="s">
        <v>11</v>
      </c>
      <c r="F30" s="35" t="s">
        <v>889</v>
      </c>
    </row>
    <row r="31" spans="1:6" x14ac:dyDescent="0.25">
      <c r="A31" s="15" t="s">
        <v>476</v>
      </c>
      <c r="B31" s="15" t="s">
        <v>924</v>
      </c>
      <c r="C31" s="31" t="s">
        <v>466</v>
      </c>
      <c r="D31" s="30" t="s">
        <v>856</v>
      </c>
      <c r="E31" s="42" t="s">
        <v>11</v>
      </c>
      <c r="F31" s="43"/>
    </row>
    <row r="32" spans="1:6" x14ac:dyDescent="0.25">
      <c r="A32" s="15" t="s">
        <v>479</v>
      </c>
      <c r="B32" s="15" t="s">
        <v>925</v>
      </c>
      <c r="C32" s="31" t="s">
        <v>466</v>
      </c>
      <c r="D32" s="30" t="s">
        <v>857</v>
      </c>
      <c r="E32" s="42" t="s">
        <v>11</v>
      </c>
      <c r="F32" s="43"/>
    </row>
    <row r="33" spans="1:6" ht="30" x14ac:dyDescent="0.25">
      <c r="A33" s="15" t="s">
        <v>480</v>
      </c>
      <c r="B33" s="15" t="s">
        <v>926</v>
      </c>
      <c r="C33" s="31" t="s">
        <v>466</v>
      </c>
      <c r="D33" s="30" t="s">
        <v>858</v>
      </c>
      <c r="E33" s="31" t="s">
        <v>482</v>
      </c>
      <c r="F33" s="35" t="s">
        <v>797</v>
      </c>
    </row>
    <row r="34" spans="1:6" ht="30" x14ac:dyDescent="0.25">
      <c r="A34" s="15" t="s">
        <v>484</v>
      </c>
      <c r="B34" s="15" t="s">
        <v>927</v>
      </c>
      <c r="C34" s="31" t="s">
        <v>466</v>
      </c>
      <c r="D34" s="30" t="s">
        <v>859</v>
      </c>
      <c r="E34" s="31" t="s">
        <v>482</v>
      </c>
      <c r="F34" s="35" t="s">
        <v>797</v>
      </c>
    </row>
    <row r="35" spans="1:6" ht="30" x14ac:dyDescent="0.25">
      <c r="A35" s="15" t="s">
        <v>485</v>
      </c>
      <c r="B35" s="15" t="s">
        <v>928</v>
      </c>
      <c r="C35" s="31" t="s">
        <v>466</v>
      </c>
      <c r="D35" s="30" t="s">
        <v>860</v>
      </c>
      <c r="E35" s="31" t="s">
        <v>482</v>
      </c>
      <c r="F35" s="35" t="s">
        <v>797</v>
      </c>
    </row>
    <row r="36" spans="1:6" ht="30" x14ac:dyDescent="0.25">
      <c r="A36" s="15" t="s">
        <v>486</v>
      </c>
      <c r="B36" s="15" t="s">
        <v>979</v>
      </c>
      <c r="C36" s="31" t="s">
        <v>466</v>
      </c>
      <c r="D36" s="30" t="s">
        <v>861</v>
      </c>
      <c r="E36" s="31" t="s">
        <v>482</v>
      </c>
      <c r="F36" s="35" t="s">
        <v>797</v>
      </c>
    </row>
    <row r="37" spans="1:6" ht="45" x14ac:dyDescent="0.25">
      <c r="A37" s="15" t="s">
        <v>487</v>
      </c>
      <c r="B37" s="15" t="s">
        <v>929</v>
      </c>
      <c r="C37" s="31" t="s">
        <v>466</v>
      </c>
      <c r="D37" s="30" t="s">
        <v>862</v>
      </c>
      <c r="E37" s="31" t="s">
        <v>11</v>
      </c>
      <c r="F37" s="35" t="s">
        <v>863</v>
      </c>
    </row>
    <row r="38" spans="1:6" ht="45" x14ac:dyDescent="0.25">
      <c r="A38" s="15" t="s">
        <v>490</v>
      </c>
      <c r="B38" s="15" t="s">
        <v>930</v>
      </c>
      <c r="C38" s="31" t="s">
        <v>466</v>
      </c>
      <c r="D38" s="30" t="s">
        <v>491</v>
      </c>
      <c r="E38" s="31" t="s">
        <v>11</v>
      </c>
      <c r="F38" s="35" t="s">
        <v>864</v>
      </c>
    </row>
    <row r="39" spans="1:6" ht="45" x14ac:dyDescent="0.25">
      <c r="A39" s="15" t="s">
        <v>493</v>
      </c>
      <c r="B39" s="15" t="s">
        <v>931</v>
      </c>
      <c r="C39" s="31" t="s">
        <v>466</v>
      </c>
      <c r="D39" s="30" t="s">
        <v>494</v>
      </c>
      <c r="E39" s="31" t="s">
        <v>11</v>
      </c>
      <c r="F39" s="35" t="s">
        <v>864</v>
      </c>
    </row>
    <row r="40" spans="1:6" ht="45" x14ac:dyDescent="0.25">
      <c r="A40" s="15" t="s">
        <v>495</v>
      </c>
      <c r="B40" s="15" t="s">
        <v>932</v>
      </c>
      <c r="C40" s="31" t="s">
        <v>466</v>
      </c>
      <c r="D40" s="30" t="s">
        <v>496</v>
      </c>
      <c r="E40" s="31" t="s">
        <v>11</v>
      </c>
      <c r="F40" s="35" t="s">
        <v>497</v>
      </c>
    </row>
    <row r="41" spans="1:6" ht="45" x14ac:dyDescent="0.25">
      <c r="A41" s="15" t="s">
        <v>498</v>
      </c>
      <c r="B41" s="15" t="s">
        <v>933</v>
      </c>
      <c r="C41" s="31" t="s">
        <v>466</v>
      </c>
      <c r="D41" s="30" t="s">
        <v>499</v>
      </c>
      <c r="E41" s="31" t="s">
        <v>11</v>
      </c>
      <c r="F41" s="35" t="s">
        <v>497</v>
      </c>
    </row>
    <row r="42" spans="1:6" x14ac:dyDescent="0.25">
      <c r="A42" s="15" t="s">
        <v>500</v>
      </c>
      <c r="B42" s="15" t="s">
        <v>934</v>
      </c>
      <c r="C42" s="31" t="s">
        <v>466</v>
      </c>
      <c r="D42" s="30" t="s">
        <v>491</v>
      </c>
      <c r="E42" s="42" t="s">
        <v>11</v>
      </c>
      <c r="F42" s="43"/>
    </row>
    <row r="43" spans="1:6" x14ac:dyDescent="0.25">
      <c r="A43" s="15" t="s">
        <v>502</v>
      </c>
      <c r="B43" s="15" t="s">
        <v>935</v>
      </c>
      <c r="C43" s="31" t="s">
        <v>466</v>
      </c>
      <c r="D43" s="30" t="s">
        <v>494</v>
      </c>
      <c r="E43" s="42" t="s">
        <v>11</v>
      </c>
      <c r="F43" s="43"/>
    </row>
    <row r="44" spans="1:6" x14ac:dyDescent="0.25">
      <c r="A44" s="15" t="s">
        <v>503</v>
      </c>
      <c r="B44" s="15" t="s">
        <v>936</v>
      </c>
      <c r="C44" s="31" t="s">
        <v>466</v>
      </c>
      <c r="D44" s="30" t="s">
        <v>865</v>
      </c>
      <c r="E44" s="42" t="s">
        <v>11</v>
      </c>
      <c r="F44" s="43"/>
    </row>
    <row r="45" spans="1:6" x14ac:dyDescent="0.25">
      <c r="A45" s="15" t="s">
        <v>505</v>
      </c>
      <c r="B45" s="15" t="s">
        <v>937</v>
      </c>
      <c r="C45" s="31" t="s">
        <v>466</v>
      </c>
      <c r="D45" s="30" t="s">
        <v>851</v>
      </c>
      <c r="E45" s="42" t="s">
        <v>11</v>
      </c>
      <c r="F45" s="43"/>
    </row>
    <row r="46" spans="1:6" x14ac:dyDescent="0.25">
      <c r="A46" s="15" t="s">
        <v>506</v>
      </c>
      <c r="B46" s="15" t="s">
        <v>938</v>
      </c>
      <c r="C46" s="31" t="s">
        <v>466</v>
      </c>
      <c r="D46" s="30" t="s">
        <v>866</v>
      </c>
      <c r="E46" s="42" t="s">
        <v>11</v>
      </c>
      <c r="F46" s="43"/>
    </row>
    <row r="47" spans="1:6" x14ac:dyDescent="0.25">
      <c r="A47" s="15" t="s">
        <v>507</v>
      </c>
      <c r="B47" s="15" t="s">
        <v>508</v>
      </c>
      <c r="C47" s="31" t="s">
        <v>466</v>
      </c>
      <c r="D47" s="30" t="s">
        <v>971</v>
      </c>
      <c r="E47" s="42" t="s">
        <v>11</v>
      </c>
      <c r="F47" s="43"/>
    </row>
    <row r="48" spans="1:6" ht="45" x14ac:dyDescent="0.25">
      <c r="A48" s="15" t="s">
        <v>438</v>
      </c>
      <c r="B48" s="15" t="s">
        <v>939</v>
      </c>
      <c r="C48" s="31" t="s">
        <v>439</v>
      </c>
      <c r="D48" s="30" t="s">
        <v>834</v>
      </c>
      <c r="E48" s="31" t="s">
        <v>11</v>
      </c>
      <c r="F48" s="35" t="s">
        <v>883</v>
      </c>
    </row>
    <row r="49" spans="1:6" ht="45" x14ac:dyDescent="0.25">
      <c r="A49" s="15" t="s">
        <v>441</v>
      </c>
      <c r="B49" s="15" t="s">
        <v>940</v>
      </c>
      <c r="C49" s="31" t="s">
        <v>439</v>
      </c>
      <c r="D49" s="30" t="s">
        <v>836</v>
      </c>
      <c r="E49" s="31" t="s">
        <v>11</v>
      </c>
      <c r="F49" s="35" t="s">
        <v>837</v>
      </c>
    </row>
    <row r="50" spans="1:6" ht="60" x14ac:dyDescent="0.25">
      <c r="A50" s="19" t="s">
        <v>443</v>
      </c>
      <c r="B50" s="15" t="s">
        <v>941</v>
      </c>
      <c r="C50" s="31" t="s">
        <v>439</v>
      </c>
      <c r="D50" s="30" t="s">
        <v>838</v>
      </c>
      <c r="E50" s="31" t="s">
        <v>11</v>
      </c>
      <c r="F50" s="35" t="s">
        <v>839</v>
      </c>
    </row>
    <row r="51" spans="1:6" ht="30" x14ac:dyDescent="0.25">
      <c r="A51" s="15" t="s">
        <v>446</v>
      </c>
      <c r="B51" s="15" t="s">
        <v>942</v>
      </c>
      <c r="C51" s="31" t="s">
        <v>439</v>
      </c>
      <c r="D51" s="30" t="s">
        <v>840</v>
      </c>
      <c r="E51" s="31" t="s">
        <v>448</v>
      </c>
      <c r="F51" s="35" t="s">
        <v>841</v>
      </c>
    </row>
    <row r="52" spans="1:6" ht="30" x14ac:dyDescent="0.25">
      <c r="A52" s="15" t="s">
        <v>450</v>
      </c>
      <c r="B52" s="15" t="s">
        <v>943</v>
      </c>
      <c r="C52" s="31" t="s">
        <v>439</v>
      </c>
      <c r="D52" s="30" t="s">
        <v>842</v>
      </c>
      <c r="E52" s="31" t="s">
        <v>448</v>
      </c>
      <c r="F52" s="35" t="s">
        <v>841</v>
      </c>
    </row>
    <row r="53" spans="1:6" ht="30" x14ac:dyDescent="0.25">
      <c r="A53" s="15" t="s">
        <v>452</v>
      </c>
      <c r="B53" s="15" t="s">
        <v>453</v>
      </c>
      <c r="C53" s="31" t="s">
        <v>439</v>
      </c>
      <c r="D53" s="30" t="s">
        <v>843</v>
      </c>
      <c r="E53" s="31" t="s">
        <v>11</v>
      </c>
      <c r="F53" s="35" t="s">
        <v>844</v>
      </c>
    </row>
    <row r="54" spans="1:6" ht="30" x14ac:dyDescent="0.25">
      <c r="A54" s="15" t="s">
        <v>455</v>
      </c>
      <c r="B54" s="15" t="s">
        <v>456</v>
      </c>
      <c r="C54" s="31" t="s">
        <v>439</v>
      </c>
      <c r="D54" s="30" t="s">
        <v>454</v>
      </c>
      <c r="E54" s="31" t="s">
        <v>11</v>
      </c>
      <c r="F54" s="35" t="s">
        <v>845</v>
      </c>
    </row>
    <row r="55" spans="1:6" ht="47.25" x14ac:dyDescent="0.25">
      <c r="A55" s="15" t="s">
        <v>458</v>
      </c>
      <c r="B55" s="15" t="s">
        <v>459</v>
      </c>
      <c r="C55" s="31" t="s">
        <v>439</v>
      </c>
      <c r="D55" s="30" t="s">
        <v>884</v>
      </c>
      <c r="E55" s="31" t="s">
        <v>482</v>
      </c>
      <c r="F55" s="43"/>
    </row>
    <row r="56" spans="1:6" x14ac:dyDescent="0.25">
      <c r="A56" s="15" t="s">
        <v>45</v>
      </c>
      <c r="B56" s="15" t="s">
        <v>46</v>
      </c>
      <c r="C56" s="31" t="s">
        <v>47</v>
      </c>
      <c r="D56" s="30" t="s">
        <v>704</v>
      </c>
      <c r="E56" s="30" t="s">
        <v>705</v>
      </c>
      <c r="F56" s="43"/>
    </row>
    <row r="57" spans="1:6" x14ac:dyDescent="0.25">
      <c r="A57" s="15" t="s">
        <v>50</v>
      </c>
      <c r="B57" s="15" t="s">
        <v>51</v>
      </c>
      <c r="C57" s="31" t="s">
        <v>47</v>
      </c>
      <c r="D57" s="30" t="s">
        <v>706</v>
      </c>
      <c r="E57" s="42" t="s">
        <v>11</v>
      </c>
      <c r="F57" s="43"/>
    </row>
    <row r="58" spans="1:6" ht="60" x14ac:dyDescent="0.25">
      <c r="A58" s="15" t="s">
        <v>52</v>
      </c>
      <c r="B58" s="15" t="s">
        <v>53</v>
      </c>
      <c r="C58" s="31" t="s">
        <v>47</v>
      </c>
      <c r="D58" s="30" t="s">
        <v>707</v>
      </c>
      <c r="E58" s="31" t="s">
        <v>11</v>
      </c>
      <c r="F58" s="35" t="s">
        <v>708</v>
      </c>
    </row>
    <row r="59" spans="1:6" ht="60" x14ac:dyDescent="0.25">
      <c r="A59" s="15" t="s">
        <v>56</v>
      </c>
      <c r="B59" s="15" t="s">
        <v>57</v>
      </c>
      <c r="C59" s="31" t="s">
        <v>47</v>
      </c>
      <c r="D59" s="30" t="s">
        <v>709</v>
      </c>
      <c r="E59" s="31" t="s">
        <v>11</v>
      </c>
      <c r="F59" s="35" t="s">
        <v>710</v>
      </c>
    </row>
    <row r="60" spans="1:6" ht="60" x14ac:dyDescent="0.25">
      <c r="A60" s="15" t="s">
        <v>58</v>
      </c>
      <c r="B60" s="15" t="s">
        <v>59</v>
      </c>
      <c r="C60" s="31" t="s">
        <v>47</v>
      </c>
      <c r="D60" s="30" t="s">
        <v>711</v>
      </c>
      <c r="E60" s="31" t="s">
        <v>11</v>
      </c>
      <c r="F60" s="35" t="s">
        <v>712</v>
      </c>
    </row>
    <row r="61" spans="1:6" ht="60" x14ac:dyDescent="0.25">
      <c r="A61" s="15" t="s">
        <v>60</v>
      </c>
      <c r="B61" s="15" t="s">
        <v>61</v>
      </c>
      <c r="C61" s="31" t="s">
        <v>47</v>
      </c>
      <c r="D61" s="30" t="s">
        <v>713</v>
      </c>
      <c r="E61" s="31" t="s">
        <v>11</v>
      </c>
      <c r="F61" s="35" t="s">
        <v>714</v>
      </c>
    </row>
    <row r="62" spans="1:6" ht="60" x14ac:dyDescent="0.25">
      <c r="A62" s="15" t="s">
        <v>62</v>
      </c>
      <c r="B62" s="15" t="s">
        <v>63</v>
      </c>
      <c r="C62" s="31" t="s">
        <v>47</v>
      </c>
      <c r="D62" s="30" t="s">
        <v>715</v>
      </c>
      <c r="E62" s="31" t="s">
        <v>11</v>
      </c>
      <c r="F62" s="35" t="s">
        <v>716</v>
      </c>
    </row>
    <row r="63" spans="1:6" ht="60" x14ac:dyDescent="0.25">
      <c r="A63" s="15" t="s">
        <v>64</v>
      </c>
      <c r="B63" s="15" t="s">
        <v>65</v>
      </c>
      <c r="C63" s="31" t="s">
        <v>47</v>
      </c>
      <c r="D63" s="30" t="s">
        <v>717</v>
      </c>
      <c r="E63" s="31" t="s">
        <v>705</v>
      </c>
      <c r="F63" s="35" t="s">
        <v>718</v>
      </c>
    </row>
    <row r="64" spans="1:6" x14ac:dyDescent="0.25">
      <c r="A64" s="15" t="s">
        <v>66</v>
      </c>
      <c r="B64" s="15" t="s">
        <v>67</v>
      </c>
      <c r="C64" s="31" t="s">
        <v>47</v>
      </c>
      <c r="D64" s="30" t="s">
        <v>719</v>
      </c>
      <c r="E64" s="31" t="s">
        <v>547</v>
      </c>
      <c r="F64" s="43"/>
    </row>
    <row r="65" spans="1:6" x14ac:dyDescent="0.25">
      <c r="A65" s="15" t="s">
        <v>70</v>
      </c>
      <c r="B65" s="15" t="s">
        <v>71</v>
      </c>
      <c r="C65" s="31" t="s">
        <v>47</v>
      </c>
      <c r="D65" s="30" t="s">
        <v>720</v>
      </c>
      <c r="E65" s="31" t="s">
        <v>547</v>
      </c>
      <c r="F65" s="43"/>
    </row>
    <row r="66" spans="1:6" ht="30" x14ac:dyDescent="0.25">
      <c r="A66" s="15" t="s">
        <v>72</v>
      </c>
      <c r="B66" s="15" t="s">
        <v>73</v>
      </c>
      <c r="C66" s="31" t="s">
        <v>47</v>
      </c>
      <c r="D66" s="30" t="s">
        <v>721</v>
      </c>
      <c r="E66" s="31" t="s">
        <v>547</v>
      </c>
      <c r="F66" s="35" t="s">
        <v>722</v>
      </c>
    </row>
    <row r="67" spans="1:6" ht="30" x14ac:dyDescent="0.25">
      <c r="A67" s="15" t="s">
        <v>76</v>
      </c>
      <c r="B67" s="15" t="s">
        <v>77</v>
      </c>
      <c r="C67" s="31" t="s">
        <v>47</v>
      </c>
      <c r="D67" s="30" t="s">
        <v>723</v>
      </c>
      <c r="E67" s="31" t="s">
        <v>547</v>
      </c>
      <c r="F67" s="35" t="s">
        <v>722</v>
      </c>
    </row>
    <row r="68" spans="1:6" ht="30" x14ac:dyDescent="0.25">
      <c r="A68" s="15" t="s">
        <v>79</v>
      </c>
      <c r="B68" s="15" t="s">
        <v>80</v>
      </c>
      <c r="C68" s="31" t="s">
        <v>47</v>
      </c>
      <c r="D68" s="30" t="s">
        <v>724</v>
      </c>
      <c r="E68" s="31" t="s">
        <v>547</v>
      </c>
      <c r="F68" s="35" t="s">
        <v>722</v>
      </c>
    </row>
    <row r="69" spans="1:6" x14ac:dyDescent="0.25">
      <c r="A69" s="15" t="s">
        <v>82</v>
      </c>
      <c r="B69" s="15" t="s">
        <v>83</v>
      </c>
      <c r="C69" s="31" t="s">
        <v>47</v>
      </c>
      <c r="D69" s="30" t="s">
        <v>726</v>
      </c>
      <c r="E69" s="31" t="s">
        <v>11</v>
      </c>
      <c r="F69" s="43"/>
    </row>
    <row r="70" spans="1:6" x14ac:dyDescent="0.25">
      <c r="A70" s="15" t="s">
        <v>85</v>
      </c>
      <c r="B70" s="15" t="s">
        <v>86</v>
      </c>
      <c r="C70" s="31" t="s">
        <v>47</v>
      </c>
      <c r="D70" s="30" t="s">
        <v>726</v>
      </c>
      <c r="E70" s="31" t="s">
        <v>11</v>
      </c>
      <c r="F70" s="43"/>
    </row>
    <row r="71" spans="1:6" x14ac:dyDescent="0.25">
      <c r="A71" s="15" t="s">
        <v>88</v>
      </c>
      <c r="B71" s="15" t="s">
        <v>89</v>
      </c>
      <c r="C71" s="31" t="s">
        <v>47</v>
      </c>
      <c r="D71" s="30" t="s">
        <v>727</v>
      </c>
      <c r="E71" s="31" t="s">
        <v>11</v>
      </c>
      <c r="F71" s="43"/>
    </row>
    <row r="72" spans="1:6" ht="31.5" x14ac:dyDescent="0.25">
      <c r="A72" s="15" t="s">
        <v>91</v>
      </c>
      <c r="B72" s="15" t="s">
        <v>1128</v>
      </c>
      <c r="C72" s="31" t="s">
        <v>47</v>
      </c>
      <c r="D72" s="30" t="s">
        <v>728</v>
      </c>
      <c r="E72" s="30" t="s">
        <v>93</v>
      </c>
      <c r="F72" s="43"/>
    </row>
    <row r="73" spans="1:6" ht="31.5" x14ac:dyDescent="0.25">
      <c r="A73" s="15" t="s">
        <v>94</v>
      </c>
      <c r="B73" s="15" t="s">
        <v>1129</v>
      </c>
      <c r="C73" s="31" t="s">
        <v>47</v>
      </c>
      <c r="D73" s="30" t="s">
        <v>729</v>
      </c>
      <c r="E73" s="30" t="s">
        <v>93</v>
      </c>
      <c r="F73" s="43"/>
    </row>
    <row r="74" spans="1:6" x14ac:dyDescent="0.25">
      <c r="A74" s="15" t="s">
        <v>95</v>
      </c>
      <c r="B74" s="15" t="s">
        <v>1130</v>
      </c>
      <c r="C74" s="31" t="s">
        <v>47</v>
      </c>
      <c r="D74" s="30" t="s">
        <v>96</v>
      </c>
      <c r="E74" s="31" t="s">
        <v>11</v>
      </c>
      <c r="F74" s="43"/>
    </row>
    <row r="75" spans="1:6" x14ac:dyDescent="0.25">
      <c r="A75" s="15" t="s">
        <v>98</v>
      </c>
      <c r="B75" s="15" t="s">
        <v>1131</v>
      </c>
      <c r="C75" s="31" t="s">
        <v>47</v>
      </c>
      <c r="D75" s="30" t="s">
        <v>99</v>
      </c>
      <c r="E75" s="31" t="s">
        <v>11</v>
      </c>
      <c r="F75" s="43"/>
    </row>
    <row r="76" spans="1:6" x14ac:dyDescent="0.25">
      <c r="A76" s="15" t="s">
        <v>100</v>
      </c>
      <c r="B76" s="15" t="s">
        <v>1132</v>
      </c>
      <c r="C76" s="31" t="s">
        <v>47</v>
      </c>
      <c r="D76" s="30" t="s">
        <v>101</v>
      </c>
      <c r="E76" s="31" t="s">
        <v>11</v>
      </c>
      <c r="F76" s="43"/>
    </row>
    <row r="77" spans="1:6" x14ac:dyDescent="0.25">
      <c r="A77" s="15" t="s">
        <v>102</v>
      </c>
      <c r="B77" s="15" t="s">
        <v>1133</v>
      </c>
      <c r="C77" s="31" t="s">
        <v>47</v>
      </c>
      <c r="D77" s="30" t="s">
        <v>103</v>
      </c>
      <c r="E77" s="31" t="s">
        <v>11</v>
      </c>
      <c r="F77" s="43"/>
    </row>
    <row r="78" spans="1:6" x14ac:dyDescent="0.25">
      <c r="A78" s="15" t="s">
        <v>104</v>
      </c>
      <c r="B78" s="15" t="s">
        <v>1134</v>
      </c>
      <c r="C78" s="31" t="s">
        <v>47</v>
      </c>
      <c r="D78" s="30" t="s">
        <v>105</v>
      </c>
      <c r="E78" s="31" t="s">
        <v>11</v>
      </c>
      <c r="F78" s="43"/>
    </row>
    <row r="79" spans="1:6" ht="31.5" x14ac:dyDescent="0.25">
      <c r="A79" s="15" t="s">
        <v>106</v>
      </c>
      <c r="B79" s="15" t="s">
        <v>1135</v>
      </c>
      <c r="C79" s="31" t="s">
        <v>47</v>
      </c>
      <c r="D79" s="30" t="s">
        <v>730</v>
      </c>
      <c r="E79" s="31" t="s">
        <v>93</v>
      </c>
      <c r="F79" s="35" t="s">
        <v>869</v>
      </c>
    </row>
    <row r="80" spans="1:6" ht="60" x14ac:dyDescent="0.25">
      <c r="A80" s="15" t="s">
        <v>280</v>
      </c>
      <c r="B80" s="15" t="s">
        <v>281</v>
      </c>
      <c r="C80" s="31" t="s">
        <v>282</v>
      </c>
      <c r="D80" s="30" t="s">
        <v>877</v>
      </c>
      <c r="E80" s="31" t="s">
        <v>11</v>
      </c>
      <c r="F80" s="35" t="s">
        <v>779</v>
      </c>
    </row>
    <row r="81" spans="1:6" ht="60" x14ac:dyDescent="0.25">
      <c r="A81" s="15" t="s">
        <v>286</v>
      </c>
      <c r="B81" s="15" t="s">
        <v>287</v>
      </c>
      <c r="C81" s="31" t="s">
        <v>282</v>
      </c>
      <c r="D81" s="30" t="s">
        <v>780</v>
      </c>
      <c r="E81" s="31" t="s">
        <v>284</v>
      </c>
      <c r="F81" s="35" t="s">
        <v>779</v>
      </c>
    </row>
    <row r="82" spans="1:6" ht="60" x14ac:dyDescent="0.25">
      <c r="A82" s="15" t="s">
        <v>289</v>
      </c>
      <c r="B82" s="15" t="s">
        <v>290</v>
      </c>
      <c r="C82" s="31" t="s">
        <v>282</v>
      </c>
      <c r="D82" s="30" t="s">
        <v>781</v>
      </c>
      <c r="E82" s="31" t="s">
        <v>284</v>
      </c>
      <c r="F82" s="35" t="s">
        <v>779</v>
      </c>
    </row>
    <row r="83" spans="1:6" ht="31.5" x14ac:dyDescent="0.25">
      <c r="A83" s="15" t="s">
        <v>173</v>
      </c>
      <c r="B83" s="15" t="s">
        <v>174</v>
      </c>
      <c r="C83" s="31" t="s">
        <v>175</v>
      </c>
      <c r="D83" s="30" t="s">
        <v>966</v>
      </c>
      <c r="E83" s="31" t="s">
        <v>177</v>
      </c>
      <c r="F83" s="35" t="s">
        <v>749</v>
      </c>
    </row>
    <row r="84" spans="1:6" ht="30" x14ac:dyDescent="0.25">
      <c r="A84" s="15" t="s">
        <v>178</v>
      </c>
      <c r="B84" s="15" t="s">
        <v>179</v>
      </c>
      <c r="C84" s="31" t="s">
        <v>175</v>
      </c>
      <c r="D84" s="30" t="s">
        <v>180</v>
      </c>
      <c r="E84" s="31" t="s">
        <v>177</v>
      </c>
      <c r="F84" s="35" t="s">
        <v>749</v>
      </c>
    </row>
    <row r="85" spans="1:6" x14ac:dyDescent="0.25">
      <c r="A85" s="15" t="s">
        <v>181</v>
      </c>
      <c r="B85" s="15" t="s">
        <v>182</v>
      </c>
      <c r="C85" s="31" t="s">
        <v>175</v>
      </c>
      <c r="D85" s="30" t="s">
        <v>10</v>
      </c>
      <c r="E85" s="31" t="s">
        <v>11</v>
      </c>
      <c r="F85" s="43"/>
    </row>
    <row r="86" spans="1:6" x14ac:dyDescent="0.25">
      <c r="A86" s="15" t="s">
        <v>186</v>
      </c>
      <c r="B86" s="15" t="s">
        <v>944</v>
      </c>
      <c r="C86" s="31" t="s">
        <v>175</v>
      </c>
      <c r="D86" s="30" t="s">
        <v>187</v>
      </c>
      <c r="E86" s="31" t="s">
        <v>112</v>
      </c>
      <c r="F86" s="35" t="s">
        <v>188</v>
      </c>
    </row>
    <row r="87" spans="1:6" ht="30" x14ac:dyDescent="0.25">
      <c r="A87" s="15" t="s">
        <v>189</v>
      </c>
      <c r="B87" s="15" t="s">
        <v>190</v>
      </c>
      <c r="C87" s="31" t="s">
        <v>175</v>
      </c>
      <c r="D87" s="30" t="s">
        <v>972</v>
      </c>
      <c r="E87" s="31" t="s">
        <v>11</v>
      </c>
      <c r="F87" s="35" t="s">
        <v>752</v>
      </c>
    </row>
    <row r="88" spans="1:6" x14ac:dyDescent="0.25">
      <c r="A88" s="15" t="s">
        <v>193</v>
      </c>
      <c r="B88" s="15" t="s">
        <v>194</v>
      </c>
      <c r="C88" s="31" t="s">
        <v>175</v>
      </c>
      <c r="D88" s="30" t="s">
        <v>973</v>
      </c>
      <c r="E88" s="31"/>
      <c r="F88" s="35" t="s">
        <v>754</v>
      </c>
    </row>
    <row r="89" spans="1:6" ht="30" x14ac:dyDescent="0.25">
      <c r="A89" s="15" t="s">
        <v>196</v>
      </c>
      <c r="B89" s="15" t="s">
        <v>197</v>
      </c>
      <c r="C89" s="31" t="s">
        <v>175</v>
      </c>
      <c r="D89" s="30" t="s">
        <v>872</v>
      </c>
      <c r="E89" s="31" t="s">
        <v>11</v>
      </c>
      <c r="F89" s="35" t="s">
        <v>755</v>
      </c>
    </row>
    <row r="90" spans="1:6" x14ac:dyDescent="0.25">
      <c r="A90" s="15" t="s">
        <v>201</v>
      </c>
      <c r="B90" s="15" t="s">
        <v>202</v>
      </c>
      <c r="C90" s="31" t="s">
        <v>175</v>
      </c>
      <c r="D90" s="30">
        <v>13244</v>
      </c>
      <c r="E90" s="42" t="s">
        <v>11</v>
      </c>
      <c r="F90" s="43"/>
    </row>
    <row r="91" spans="1:6" ht="30" x14ac:dyDescent="0.25">
      <c r="A91" s="15" t="s">
        <v>203</v>
      </c>
      <c r="B91" s="15" t="s">
        <v>204</v>
      </c>
      <c r="C91" s="31" t="s">
        <v>175</v>
      </c>
      <c r="D91" s="30" t="s">
        <v>756</v>
      </c>
      <c r="E91" s="31" t="s">
        <v>199</v>
      </c>
      <c r="F91" s="35" t="s">
        <v>873</v>
      </c>
    </row>
    <row r="92" spans="1:6" ht="30" x14ac:dyDescent="0.25">
      <c r="A92" s="15" t="s">
        <v>207</v>
      </c>
      <c r="B92" s="15" t="s">
        <v>208</v>
      </c>
      <c r="C92" s="31" t="s">
        <v>175</v>
      </c>
      <c r="D92" s="30" t="s">
        <v>209</v>
      </c>
      <c r="E92" s="31" t="s">
        <v>11</v>
      </c>
      <c r="F92" s="35" t="s">
        <v>874</v>
      </c>
    </row>
    <row r="93" spans="1:6" ht="30" x14ac:dyDescent="0.25">
      <c r="A93" s="15" t="s">
        <v>210</v>
      </c>
      <c r="B93" s="15" t="s">
        <v>211</v>
      </c>
      <c r="C93" s="31" t="s">
        <v>175</v>
      </c>
      <c r="D93" s="30" t="s">
        <v>212</v>
      </c>
      <c r="E93" s="31" t="s">
        <v>11</v>
      </c>
      <c r="F93" s="35" t="s">
        <v>758</v>
      </c>
    </row>
    <row r="94" spans="1:6" ht="30" x14ac:dyDescent="0.25">
      <c r="A94" s="15" t="s">
        <v>213</v>
      </c>
      <c r="B94" s="15" t="s">
        <v>214</v>
      </c>
      <c r="C94" s="31" t="s">
        <v>175</v>
      </c>
      <c r="D94" s="30" t="s">
        <v>215</v>
      </c>
      <c r="E94" s="31" t="s">
        <v>11</v>
      </c>
      <c r="F94" s="35" t="s">
        <v>759</v>
      </c>
    </row>
    <row r="95" spans="1:6" ht="30" x14ac:dyDescent="0.25">
      <c r="A95" s="15" t="s">
        <v>216</v>
      </c>
      <c r="B95" s="15" t="s">
        <v>217</v>
      </c>
      <c r="C95" s="31" t="s">
        <v>175</v>
      </c>
      <c r="D95" s="30" t="s">
        <v>760</v>
      </c>
      <c r="E95" s="31" t="s">
        <v>199</v>
      </c>
      <c r="F95" s="35" t="s">
        <v>757</v>
      </c>
    </row>
    <row r="96" spans="1:6" ht="30" x14ac:dyDescent="0.25">
      <c r="A96" s="15" t="s">
        <v>219</v>
      </c>
      <c r="B96" s="15" t="s">
        <v>220</v>
      </c>
      <c r="C96" s="31" t="s">
        <v>175</v>
      </c>
      <c r="D96" s="30" t="s">
        <v>761</v>
      </c>
      <c r="E96" s="31" t="s">
        <v>199</v>
      </c>
      <c r="F96" s="35" t="s">
        <v>757</v>
      </c>
    </row>
    <row r="97" spans="1:6" ht="30" x14ac:dyDescent="0.25">
      <c r="A97" s="15" t="s">
        <v>222</v>
      </c>
      <c r="B97" s="15" t="s">
        <v>223</v>
      </c>
      <c r="C97" s="31" t="s">
        <v>175</v>
      </c>
      <c r="D97" s="30" t="s">
        <v>762</v>
      </c>
      <c r="E97" s="31" t="s">
        <v>199</v>
      </c>
      <c r="F97" s="35" t="s">
        <v>757</v>
      </c>
    </row>
    <row r="98" spans="1:6" ht="30" x14ac:dyDescent="0.25">
      <c r="A98" s="15" t="s">
        <v>225</v>
      </c>
      <c r="B98" s="15" t="s">
        <v>226</v>
      </c>
      <c r="C98" s="31" t="s">
        <v>175</v>
      </c>
      <c r="D98" s="30" t="s">
        <v>763</v>
      </c>
      <c r="E98" s="31" t="s">
        <v>199</v>
      </c>
      <c r="F98" s="35" t="s">
        <v>757</v>
      </c>
    </row>
    <row r="99" spans="1:6" ht="30" x14ac:dyDescent="0.25">
      <c r="A99" s="15" t="s">
        <v>228</v>
      </c>
      <c r="B99" s="15" t="s">
        <v>229</v>
      </c>
      <c r="C99" s="31" t="s">
        <v>175</v>
      </c>
      <c r="D99" s="30" t="s">
        <v>764</v>
      </c>
      <c r="E99" s="31" t="s">
        <v>199</v>
      </c>
      <c r="F99" s="35" t="s">
        <v>757</v>
      </c>
    </row>
    <row r="100" spans="1:6" ht="30" x14ac:dyDescent="0.25">
      <c r="A100" s="15" t="s">
        <v>231</v>
      </c>
      <c r="B100" s="15" t="s">
        <v>232</v>
      </c>
      <c r="C100" s="31" t="s">
        <v>175</v>
      </c>
      <c r="D100" s="30" t="s">
        <v>221</v>
      </c>
      <c r="E100" s="31" t="s">
        <v>11</v>
      </c>
      <c r="F100" s="35" t="s">
        <v>765</v>
      </c>
    </row>
    <row r="101" spans="1:6" ht="30" x14ac:dyDescent="0.25">
      <c r="A101" s="15" t="s">
        <v>234</v>
      </c>
      <c r="B101" s="15" t="s">
        <v>235</v>
      </c>
      <c r="C101" s="31" t="s">
        <v>175</v>
      </c>
      <c r="D101" s="30" t="s">
        <v>224</v>
      </c>
      <c r="E101" s="31" t="s">
        <v>11</v>
      </c>
      <c r="F101" s="35" t="s">
        <v>875</v>
      </c>
    </row>
    <row r="102" spans="1:6" ht="30" x14ac:dyDescent="0.25">
      <c r="A102" s="15" t="s">
        <v>237</v>
      </c>
      <c r="B102" s="15" t="s">
        <v>238</v>
      </c>
      <c r="C102" s="31" t="s">
        <v>175</v>
      </c>
      <c r="D102" s="30" t="s">
        <v>766</v>
      </c>
      <c r="E102" s="31" t="s">
        <v>199</v>
      </c>
      <c r="F102" s="35" t="s">
        <v>757</v>
      </c>
    </row>
    <row r="103" spans="1:6" x14ac:dyDescent="0.25">
      <c r="A103" s="15" t="s">
        <v>240</v>
      </c>
      <c r="B103" s="15" t="s">
        <v>241</v>
      </c>
      <c r="C103" s="31" t="s">
        <v>175</v>
      </c>
      <c r="D103" s="30" t="s">
        <v>767</v>
      </c>
      <c r="E103" s="42" t="s">
        <v>11</v>
      </c>
      <c r="F103" s="43"/>
    </row>
    <row r="104" spans="1:6" x14ac:dyDescent="0.25">
      <c r="A104" s="15" t="s">
        <v>243</v>
      </c>
      <c r="B104" s="15" t="s">
        <v>244</v>
      </c>
      <c r="C104" s="31" t="s">
        <v>175</v>
      </c>
      <c r="D104" s="30" t="s">
        <v>768</v>
      </c>
      <c r="E104" s="42" t="s">
        <v>11</v>
      </c>
      <c r="F104" s="43"/>
    </row>
    <row r="105" spans="1:6" x14ac:dyDescent="0.25">
      <c r="A105" s="15" t="s">
        <v>245</v>
      </c>
      <c r="B105" s="15" t="s">
        <v>246</v>
      </c>
      <c r="C105" s="31" t="s">
        <v>175</v>
      </c>
      <c r="D105" s="30" t="s">
        <v>769</v>
      </c>
      <c r="E105" s="42" t="s">
        <v>11</v>
      </c>
      <c r="F105" s="43"/>
    </row>
    <row r="106" spans="1:6" x14ac:dyDescent="0.25">
      <c r="A106" s="15" t="s">
        <v>247</v>
      </c>
      <c r="B106" s="15" t="s">
        <v>248</v>
      </c>
      <c r="C106" s="31" t="s">
        <v>175</v>
      </c>
      <c r="D106" s="30" t="s">
        <v>770</v>
      </c>
      <c r="E106" s="42" t="s">
        <v>11</v>
      </c>
      <c r="F106" s="43"/>
    </row>
    <row r="107" spans="1:6" x14ac:dyDescent="0.25">
      <c r="A107" s="15" t="s">
        <v>249</v>
      </c>
      <c r="B107" s="20" t="s">
        <v>1033</v>
      </c>
      <c r="C107" s="31" t="s">
        <v>175</v>
      </c>
      <c r="D107" s="30" t="s">
        <v>876</v>
      </c>
      <c r="E107" s="31" t="s">
        <v>11</v>
      </c>
      <c r="F107" s="35" t="s">
        <v>771</v>
      </c>
    </row>
    <row r="108" spans="1:6" ht="45" x14ac:dyDescent="0.25">
      <c r="A108" s="15" t="s">
        <v>252</v>
      </c>
      <c r="B108" s="15" t="s">
        <v>253</v>
      </c>
      <c r="C108" s="31" t="s">
        <v>175</v>
      </c>
      <c r="D108" s="30" t="s">
        <v>254</v>
      </c>
      <c r="E108" s="31" t="s">
        <v>11</v>
      </c>
      <c r="F108" s="35" t="s">
        <v>772</v>
      </c>
    </row>
    <row r="109" spans="1:6" ht="45" x14ac:dyDescent="0.25">
      <c r="A109" s="15" t="s">
        <v>256</v>
      </c>
      <c r="B109" s="15" t="s">
        <v>257</v>
      </c>
      <c r="C109" s="30" t="s">
        <v>175</v>
      </c>
      <c r="D109" s="30" t="s">
        <v>258</v>
      </c>
      <c r="E109" s="31" t="s">
        <v>11</v>
      </c>
      <c r="F109" s="35" t="s">
        <v>773</v>
      </c>
    </row>
    <row r="110" spans="1:6" x14ac:dyDescent="0.25">
      <c r="A110" s="15" t="s">
        <v>260</v>
      </c>
      <c r="B110" s="15" t="s">
        <v>261</v>
      </c>
      <c r="C110" s="30" t="s">
        <v>175</v>
      </c>
      <c r="D110" s="30" t="s">
        <v>774</v>
      </c>
      <c r="E110" s="42" t="s">
        <v>11</v>
      </c>
      <c r="F110" s="43"/>
    </row>
    <row r="111" spans="1:6" x14ac:dyDescent="0.25">
      <c r="A111" s="15" t="s">
        <v>262</v>
      </c>
      <c r="B111" s="15" t="s">
        <v>263</v>
      </c>
      <c r="C111" s="30" t="s">
        <v>175</v>
      </c>
      <c r="D111" s="30" t="s">
        <v>775</v>
      </c>
      <c r="E111" s="31" t="s">
        <v>112</v>
      </c>
      <c r="F111" s="43"/>
    </row>
    <row r="112" spans="1:6" x14ac:dyDescent="0.25">
      <c r="A112" s="15" t="s">
        <v>265</v>
      </c>
      <c r="B112" s="15" t="s">
        <v>266</v>
      </c>
      <c r="C112" s="30" t="s">
        <v>175</v>
      </c>
      <c r="D112" s="30" t="s">
        <v>776</v>
      </c>
      <c r="E112" s="30" t="s">
        <v>777</v>
      </c>
      <c r="F112" s="43"/>
    </row>
    <row r="113" spans="1:6" ht="45" x14ac:dyDescent="0.25">
      <c r="A113" s="15" t="s">
        <v>109</v>
      </c>
      <c r="B113" s="15" t="s">
        <v>1034</v>
      </c>
      <c r="C113" s="30" t="s">
        <v>110</v>
      </c>
      <c r="D113" s="30">
        <v>6299</v>
      </c>
      <c r="E113" s="31" t="s">
        <v>11</v>
      </c>
      <c r="F113" s="35" t="s">
        <v>870</v>
      </c>
    </row>
    <row r="114" spans="1:6" ht="45" x14ac:dyDescent="0.25">
      <c r="A114" s="15" t="s">
        <v>114</v>
      </c>
      <c r="B114" s="15" t="s">
        <v>1040</v>
      </c>
      <c r="C114" s="30" t="s">
        <v>110</v>
      </c>
      <c r="D114" s="30" t="s">
        <v>115</v>
      </c>
      <c r="E114" s="31" t="s">
        <v>11</v>
      </c>
      <c r="F114" s="35" t="s">
        <v>116</v>
      </c>
    </row>
    <row r="115" spans="1:6" ht="31.5" x14ac:dyDescent="0.25">
      <c r="A115" s="15" t="s">
        <v>117</v>
      </c>
      <c r="B115" s="15" t="s">
        <v>118</v>
      </c>
      <c r="C115" s="30" t="s">
        <v>110</v>
      </c>
      <c r="D115" s="30">
        <v>77701</v>
      </c>
      <c r="E115" s="31" t="s">
        <v>93</v>
      </c>
      <c r="F115" s="43"/>
    </row>
    <row r="116" spans="1:6" ht="31.5" x14ac:dyDescent="0.25">
      <c r="A116" s="15" t="s">
        <v>120</v>
      </c>
      <c r="B116" s="15" t="s">
        <v>121</v>
      </c>
      <c r="C116" s="30" t="s">
        <v>110</v>
      </c>
      <c r="D116" s="30">
        <v>77702</v>
      </c>
      <c r="E116" s="31" t="s">
        <v>93</v>
      </c>
      <c r="F116" s="43"/>
    </row>
    <row r="117" spans="1:6" ht="31.5" x14ac:dyDescent="0.25">
      <c r="A117" s="15" t="s">
        <v>122</v>
      </c>
      <c r="B117" s="15" t="s">
        <v>123</v>
      </c>
      <c r="C117" s="30" t="s">
        <v>110</v>
      </c>
      <c r="D117" s="30" t="s">
        <v>732</v>
      </c>
      <c r="E117" s="22" t="s">
        <v>177</v>
      </c>
      <c r="F117" s="35" t="s">
        <v>828</v>
      </c>
    </row>
    <row r="118" spans="1:6" ht="45" x14ac:dyDescent="0.25">
      <c r="A118" s="15" t="s">
        <v>126</v>
      </c>
      <c r="B118" s="15" t="s">
        <v>127</v>
      </c>
      <c r="C118" s="30" t="s">
        <v>110</v>
      </c>
      <c r="D118" s="30" t="s">
        <v>953</v>
      </c>
      <c r="E118" s="31" t="s">
        <v>11</v>
      </c>
      <c r="F118" s="35" t="s">
        <v>734</v>
      </c>
    </row>
    <row r="119" spans="1:6" ht="31.5" x14ac:dyDescent="0.25">
      <c r="A119" s="15" t="s">
        <v>130</v>
      </c>
      <c r="B119" s="22" t="s">
        <v>131</v>
      </c>
      <c r="C119" s="30" t="s">
        <v>110</v>
      </c>
      <c r="D119" s="30" t="s">
        <v>735</v>
      </c>
      <c r="E119" s="42" t="s">
        <v>11</v>
      </c>
      <c r="F119" s="43"/>
    </row>
    <row r="120" spans="1:6" ht="31.5" x14ac:dyDescent="0.25">
      <c r="A120" s="15" t="s">
        <v>132</v>
      </c>
      <c r="B120" s="15" t="s">
        <v>1038</v>
      </c>
      <c r="C120" s="30" t="s">
        <v>110</v>
      </c>
      <c r="D120" s="30">
        <v>6632</v>
      </c>
      <c r="E120" s="30" t="s">
        <v>134</v>
      </c>
      <c r="F120" s="43"/>
    </row>
    <row r="121" spans="1:6" ht="45" x14ac:dyDescent="0.25">
      <c r="A121" s="15" t="s">
        <v>135</v>
      </c>
      <c r="B121" s="15" t="s">
        <v>136</v>
      </c>
      <c r="C121" s="31" t="s">
        <v>110</v>
      </c>
      <c r="D121" s="30" t="s">
        <v>736</v>
      </c>
      <c r="E121" s="31" t="s">
        <v>11</v>
      </c>
      <c r="F121" s="35" t="s">
        <v>561</v>
      </c>
    </row>
    <row r="122" spans="1:6" ht="31.5" x14ac:dyDescent="0.25">
      <c r="A122" s="15" t="s">
        <v>139</v>
      </c>
      <c r="B122" s="15" t="s">
        <v>140</v>
      </c>
      <c r="C122" s="31" t="s">
        <v>110</v>
      </c>
      <c r="D122" s="30" t="s">
        <v>737</v>
      </c>
      <c r="E122" s="31" t="s">
        <v>112</v>
      </c>
      <c r="F122" s="35" t="s">
        <v>562</v>
      </c>
    </row>
    <row r="123" spans="1:6" ht="45" x14ac:dyDescent="0.25">
      <c r="A123" s="15" t="s">
        <v>143</v>
      </c>
      <c r="B123" s="15" t="s">
        <v>1031</v>
      </c>
      <c r="C123" s="31" t="s">
        <v>110</v>
      </c>
      <c r="D123" s="30" t="s">
        <v>738</v>
      </c>
      <c r="E123" s="31" t="s">
        <v>93</v>
      </c>
      <c r="F123" s="35" t="s">
        <v>563</v>
      </c>
    </row>
    <row r="124" spans="1:6" ht="45" x14ac:dyDescent="0.25">
      <c r="A124" s="15" t="s">
        <v>146</v>
      </c>
      <c r="B124" s="15" t="s">
        <v>980</v>
      </c>
      <c r="C124" s="31" t="s">
        <v>110</v>
      </c>
      <c r="D124" s="30" t="s">
        <v>739</v>
      </c>
      <c r="E124" s="31" t="s">
        <v>93</v>
      </c>
      <c r="F124" s="35" t="s">
        <v>871</v>
      </c>
    </row>
    <row r="125" spans="1:6" ht="45" x14ac:dyDescent="0.25">
      <c r="A125" s="15" t="s">
        <v>148</v>
      </c>
      <c r="B125" s="15" t="s">
        <v>149</v>
      </c>
      <c r="C125" s="31" t="s">
        <v>110</v>
      </c>
      <c r="D125" s="30" t="s">
        <v>740</v>
      </c>
      <c r="E125" s="31" t="s">
        <v>11</v>
      </c>
      <c r="F125" s="35" t="s">
        <v>741</v>
      </c>
    </row>
    <row r="126" spans="1:6" ht="31.5" x14ac:dyDescent="0.25">
      <c r="A126" s="15" t="s">
        <v>152</v>
      </c>
      <c r="B126" s="15" t="s">
        <v>153</v>
      </c>
      <c r="C126" s="31" t="s">
        <v>110</v>
      </c>
      <c r="D126" s="30" t="s">
        <v>968</v>
      </c>
      <c r="E126" s="30" t="s">
        <v>93</v>
      </c>
      <c r="F126" s="35"/>
    </row>
    <row r="127" spans="1:6" ht="31.5" x14ac:dyDescent="0.25">
      <c r="A127" s="15" t="s">
        <v>156</v>
      </c>
      <c r="B127" s="15" t="s">
        <v>157</v>
      </c>
      <c r="C127" s="31" t="s">
        <v>110</v>
      </c>
      <c r="D127" s="30" t="s">
        <v>969</v>
      </c>
      <c r="E127" s="30" t="s">
        <v>93</v>
      </c>
      <c r="F127" s="35"/>
    </row>
    <row r="128" spans="1:6" ht="60" x14ac:dyDescent="0.25">
      <c r="A128" s="15" t="s">
        <v>160</v>
      </c>
      <c r="B128" s="15" t="s">
        <v>161</v>
      </c>
      <c r="C128" s="31" t="s">
        <v>110</v>
      </c>
      <c r="D128" s="30" t="s">
        <v>742</v>
      </c>
      <c r="E128" s="31" t="s">
        <v>11</v>
      </c>
      <c r="F128" s="35" t="s">
        <v>743</v>
      </c>
    </row>
    <row r="129" spans="1:6" ht="45" x14ac:dyDescent="0.25">
      <c r="A129" s="15" t="s">
        <v>163</v>
      </c>
      <c r="B129" s="15" t="s">
        <v>164</v>
      </c>
      <c r="C129" s="31" t="s">
        <v>110</v>
      </c>
      <c r="D129" s="30" t="s">
        <v>744</v>
      </c>
      <c r="E129" s="31" t="s">
        <v>11</v>
      </c>
      <c r="F129" s="35" t="s">
        <v>745</v>
      </c>
    </row>
    <row r="130" spans="1:6" ht="31.5" x14ac:dyDescent="0.25">
      <c r="A130" s="15" t="s">
        <v>167</v>
      </c>
      <c r="B130" s="15" t="s">
        <v>981</v>
      </c>
      <c r="C130" s="31" t="s">
        <v>110</v>
      </c>
      <c r="D130" s="30" t="s">
        <v>746</v>
      </c>
      <c r="E130" s="31" t="s">
        <v>11</v>
      </c>
      <c r="F130" s="43"/>
    </row>
    <row r="131" spans="1:6" ht="45" x14ac:dyDescent="0.25">
      <c r="A131" s="15" t="s">
        <v>7</v>
      </c>
      <c r="B131" s="15" t="s">
        <v>8</v>
      </c>
      <c r="C131" s="31" t="s">
        <v>9</v>
      </c>
      <c r="D131" s="30" t="s">
        <v>10</v>
      </c>
      <c r="E131" s="31" t="s">
        <v>11</v>
      </c>
      <c r="F131" s="35" t="s">
        <v>868</v>
      </c>
    </row>
    <row r="132" spans="1:6" ht="45" x14ac:dyDescent="0.25">
      <c r="A132" s="15" t="s">
        <v>13</v>
      </c>
      <c r="B132" s="15" t="s">
        <v>14</v>
      </c>
      <c r="C132" s="31" t="s">
        <v>9</v>
      </c>
      <c r="D132" s="30" t="s">
        <v>15</v>
      </c>
      <c r="E132" s="31" t="s">
        <v>11</v>
      </c>
      <c r="F132" s="35" t="s">
        <v>696</v>
      </c>
    </row>
    <row r="133" spans="1:6" ht="45" x14ac:dyDescent="0.25">
      <c r="A133" s="15" t="s">
        <v>17</v>
      </c>
      <c r="B133" s="15" t="s">
        <v>18</v>
      </c>
      <c r="C133" s="31" t="s">
        <v>9</v>
      </c>
      <c r="D133" s="30" t="s">
        <v>697</v>
      </c>
      <c r="E133" s="31" t="s">
        <v>11</v>
      </c>
      <c r="F133" s="35" t="s">
        <v>698</v>
      </c>
    </row>
    <row r="134" spans="1:6" ht="30" x14ac:dyDescent="0.25">
      <c r="A134" s="15" t="s">
        <v>21</v>
      </c>
      <c r="B134" s="15" t="s">
        <v>22</v>
      </c>
      <c r="C134" s="31" t="s">
        <v>9</v>
      </c>
      <c r="D134" s="30" t="s">
        <v>699</v>
      </c>
      <c r="E134" s="31" t="s">
        <v>11</v>
      </c>
      <c r="F134" s="35" t="s">
        <v>700</v>
      </c>
    </row>
    <row r="135" spans="1:6" ht="30" x14ac:dyDescent="0.25">
      <c r="A135" s="15" t="s">
        <v>25</v>
      </c>
      <c r="B135" s="15" t="s">
        <v>26</v>
      </c>
      <c r="C135" s="31" t="s">
        <v>9</v>
      </c>
      <c r="D135" s="30" t="s">
        <v>27</v>
      </c>
      <c r="E135" s="31" t="s">
        <v>11</v>
      </c>
      <c r="F135" s="35" t="s">
        <v>28</v>
      </c>
    </row>
    <row r="136" spans="1:6" ht="30" x14ac:dyDescent="0.25">
      <c r="A136" s="15" t="s">
        <v>29</v>
      </c>
      <c r="B136" s="15" t="s">
        <v>30</v>
      </c>
      <c r="C136" s="31" t="s">
        <v>9</v>
      </c>
      <c r="D136" s="30" t="s">
        <v>31</v>
      </c>
      <c r="E136" s="31" t="s">
        <v>11</v>
      </c>
      <c r="F136" s="35" t="s">
        <v>32</v>
      </c>
    </row>
    <row r="137" spans="1:6" ht="30" x14ac:dyDescent="0.25">
      <c r="A137" s="15" t="s">
        <v>33</v>
      </c>
      <c r="B137" s="15" t="s">
        <v>34</v>
      </c>
      <c r="C137" s="31" t="s">
        <v>9</v>
      </c>
      <c r="D137" s="30" t="s">
        <v>701</v>
      </c>
      <c r="E137" s="31" t="s">
        <v>11</v>
      </c>
      <c r="F137" s="35" t="s">
        <v>702</v>
      </c>
    </row>
    <row r="138" spans="1:6" ht="45" x14ac:dyDescent="0.25">
      <c r="A138" s="15" t="s">
        <v>320</v>
      </c>
      <c r="B138" s="15" t="s">
        <v>321</v>
      </c>
      <c r="C138" s="31" t="s">
        <v>322</v>
      </c>
      <c r="D138" s="30" t="s">
        <v>794</v>
      </c>
      <c r="E138" s="31" t="s">
        <v>11</v>
      </c>
      <c r="F138" s="35" t="s">
        <v>879</v>
      </c>
    </row>
    <row r="139" spans="1:6" ht="30" x14ac:dyDescent="0.25">
      <c r="A139" s="15" t="s">
        <v>325</v>
      </c>
      <c r="B139" s="15" t="s">
        <v>326</v>
      </c>
      <c r="C139" s="31" t="s">
        <v>322</v>
      </c>
      <c r="D139" s="30" t="s">
        <v>796</v>
      </c>
      <c r="E139" s="31" t="s">
        <v>573</v>
      </c>
      <c r="F139" s="35" t="s">
        <v>795</v>
      </c>
    </row>
    <row r="140" spans="1:6" ht="45" x14ac:dyDescent="0.25">
      <c r="A140" s="15" t="s">
        <v>330</v>
      </c>
      <c r="B140" s="15" t="s">
        <v>331</v>
      </c>
      <c r="C140" s="31" t="s">
        <v>322</v>
      </c>
      <c r="D140" s="30" t="s">
        <v>798</v>
      </c>
      <c r="E140" s="31" t="s">
        <v>11</v>
      </c>
      <c r="F140" s="35" t="s">
        <v>799</v>
      </c>
    </row>
    <row r="141" spans="1:6" ht="30" x14ac:dyDescent="0.25">
      <c r="A141" s="15" t="s">
        <v>335</v>
      </c>
      <c r="B141" s="15" t="s">
        <v>336</v>
      </c>
      <c r="C141" s="31" t="s">
        <v>322</v>
      </c>
      <c r="D141" s="30" t="s">
        <v>337</v>
      </c>
      <c r="E141" s="31" t="s">
        <v>11</v>
      </c>
      <c r="F141" s="35" t="s">
        <v>800</v>
      </c>
    </row>
    <row r="142" spans="1:6" ht="30" x14ac:dyDescent="0.25">
      <c r="A142" s="15" t="s">
        <v>338</v>
      </c>
      <c r="B142" s="15" t="s">
        <v>946</v>
      </c>
      <c r="C142" s="31" t="s">
        <v>322</v>
      </c>
      <c r="D142" s="30" t="s">
        <v>880</v>
      </c>
      <c r="E142" s="31" t="s">
        <v>11</v>
      </c>
      <c r="F142" s="35" t="s">
        <v>802</v>
      </c>
    </row>
    <row r="143" spans="1:6" ht="30" x14ac:dyDescent="0.25">
      <c r="A143" s="15" t="s">
        <v>341</v>
      </c>
      <c r="B143" s="15" t="s">
        <v>947</v>
      </c>
      <c r="C143" s="31" t="s">
        <v>322</v>
      </c>
      <c r="D143" s="30" t="s">
        <v>881</v>
      </c>
      <c r="E143" s="31" t="s">
        <v>11</v>
      </c>
      <c r="F143" s="35" t="s">
        <v>343</v>
      </c>
    </row>
    <row r="144" spans="1:6" ht="30" x14ac:dyDescent="0.25">
      <c r="A144" s="15" t="s">
        <v>344</v>
      </c>
      <c r="B144" s="15" t="s">
        <v>345</v>
      </c>
      <c r="C144" s="31" t="s">
        <v>322</v>
      </c>
      <c r="D144" s="30" t="s">
        <v>803</v>
      </c>
      <c r="E144" s="31" t="s">
        <v>11</v>
      </c>
      <c r="F144" s="35" t="s">
        <v>804</v>
      </c>
    </row>
    <row r="145" spans="1:6" ht="45" x14ac:dyDescent="0.25">
      <c r="A145" s="15" t="s">
        <v>348</v>
      </c>
      <c r="B145" s="15" t="s">
        <v>349</v>
      </c>
      <c r="C145" s="31" t="s">
        <v>322</v>
      </c>
      <c r="D145" s="30" t="s">
        <v>805</v>
      </c>
      <c r="E145" s="31" t="s">
        <v>11</v>
      </c>
      <c r="F145" s="35" t="s">
        <v>351</v>
      </c>
    </row>
    <row r="146" spans="1:6" ht="30" x14ac:dyDescent="0.25">
      <c r="A146" s="15" t="s">
        <v>352</v>
      </c>
      <c r="B146" s="15" t="s">
        <v>353</v>
      </c>
      <c r="C146" s="31" t="s">
        <v>322</v>
      </c>
      <c r="D146" s="30" t="s">
        <v>354</v>
      </c>
      <c r="E146" s="31" t="s">
        <v>11</v>
      </c>
      <c r="F146" s="35" t="s">
        <v>355</v>
      </c>
    </row>
    <row r="147" spans="1:6" ht="30" x14ac:dyDescent="0.25">
      <c r="A147" s="15" t="s">
        <v>356</v>
      </c>
      <c r="B147" s="15" t="s">
        <v>357</v>
      </c>
      <c r="C147" s="31" t="s">
        <v>322</v>
      </c>
      <c r="D147" s="30" t="s">
        <v>358</v>
      </c>
      <c r="E147" s="31" t="s">
        <v>11</v>
      </c>
      <c r="F147" s="35" t="s">
        <v>359</v>
      </c>
    </row>
    <row r="148" spans="1:6" ht="45" x14ac:dyDescent="0.25">
      <c r="A148" s="15" t="s">
        <v>360</v>
      </c>
      <c r="B148" s="15" t="s">
        <v>361</v>
      </c>
      <c r="C148" s="31" t="s">
        <v>322</v>
      </c>
      <c r="D148" s="30" t="s">
        <v>806</v>
      </c>
      <c r="E148" s="31" t="s">
        <v>374</v>
      </c>
      <c r="F148" s="35" t="s">
        <v>807</v>
      </c>
    </row>
    <row r="149" spans="1:6" ht="45" x14ac:dyDescent="0.25">
      <c r="A149" s="15" t="s">
        <v>364</v>
      </c>
      <c r="B149" s="15" t="s">
        <v>365</v>
      </c>
      <c r="C149" s="31" t="s">
        <v>322</v>
      </c>
      <c r="D149" s="30" t="s">
        <v>366</v>
      </c>
      <c r="E149" s="31" t="s">
        <v>11</v>
      </c>
      <c r="F149" s="35" t="s">
        <v>631</v>
      </c>
    </row>
    <row r="150" spans="1:6" ht="30" x14ac:dyDescent="0.25">
      <c r="A150" s="15" t="s">
        <v>370</v>
      </c>
      <c r="B150" s="15" t="s">
        <v>371</v>
      </c>
      <c r="C150" s="31" t="s">
        <v>372</v>
      </c>
      <c r="D150" s="30" t="s">
        <v>809</v>
      </c>
      <c r="E150" s="31" t="s">
        <v>374</v>
      </c>
      <c r="F150" s="35" t="s">
        <v>810</v>
      </c>
    </row>
    <row r="151" spans="1:6" x14ac:dyDescent="0.25">
      <c r="A151" s="15" t="s">
        <v>376</v>
      </c>
      <c r="B151" s="15" t="s">
        <v>377</v>
      </c>
      <c r="C151" s="31" t="s">
        <v>372</v>
      </c>
      <c r="D151" s="30" t="s">
        <v>811</v>
      </c>
      <c r="E151" s="31" t="s">
        <v>11</v>
      </c>
      <c r="F151" s="43"/>
    </row>
    <row r="152" spans="1:6" ht="47.25" x14ac:dyDescent="0.25">
      <c r="A152" s="15" t="s">
        <v>509</v>
      </c>
      <c r="B152" s="20" t="s">
        <v>510</v>
      </c>
      <c r="C152" s="31" t="s">
        <v>511</v>
      </c>
      <c r="D152" s="40"/>
      <c r="E152" s="31"/>
      <c r="F152" s="43"/>
    </row>
    <row r="153" spans="1:6" ht="47.25" x14ac:dyDescent="0.25">
      <c r="A153" s="15" t="s">
        <v>512</v>
      </c>
      <c r="B153" s="20" t="s">
        <v>513</v>
      </c>
      <c r="C153" s="31" t="s">
        <v>511</v>
      </c>
      <c r="D153" s="30">
        <v>1705</v>
      </c>
      <c r="E153" s="31"/>
      <c r="F153" s="43"/>
    </row>
    <row r="154" spans="1:6" x14ac:dyDescent="0.25">
      <c r="A154" s="15" t="s">
        <v>380</v>
      </c>
      <c r="B154" s="15" t="s">
        <v>381</v>
      </c>
      <c r="C154" s="31" t="s">
        <v>372</v>
      </c>
      <c r="D154" s="30" t="s">
        <v>636</v>
      </c>
      <c r="E154" s="31" t="s">
        <v>383</v>
      </c>
      <c r="F154" s="43"/>
    </row>
    <row r="155" spans="1:6" x14ac:dyDescent="0.25">
      <c r="A155" s="15" t="s">
        <v>514</v>
      </c>
      <c r="B155" s="15" t="s">
        <v>515</v>
      </c>
      <c r="C155" s="31" t="s">
        <v>511</v>
      </c>
      <c r="D155" s="30" t="s">
        <v>974</v>
      </c>
      <c r="E155" s="31"/>
      <c r="F155" s="43"/>
    </row>
    <row r="156" spans="1:6" x14ac:dyDescent="0.25">
      <c r="A156" s="15" t="s">
        <v>516</v>
      </c>
      <c r="B156" s="15" t="s">
        <v>517</v>
      </c>
      <c r="C156" s="31" t="s">
        <v>511</v>
      </c>
      <c r="D156" s="30" t="s">
        <v>975</v>
      </c>
      <c r="E156" s="31"/>
      <c r="F156" s="43"/>
    </row>
    <row r="157" spans="1:6" x14ac:dyDescent="0.25">
      <c r="A157" s="15" t="s">
        <v>385</v>
      </c>
      <c r="B157" s="15" t="s">
        <v>386</v>
      </c>
      <c r="C157" s="31" t="s">
        <v>372</v>
      </c>
      <c r="D157" s="30" t="s">
        <v>814</v>
      </c>
      <c r="E157" s="31" t="s">
        <v>11</v>
      </c>
      <c r="F157" s="43"/>
    </row>
    <row r="158" spans="1:6" x14ac:dyDescent="0.25">
      <c r="A158" s="15" t="s">
        <v>518</v>
      </c>
      <c r="B158" s="15" t="s">
        <v>519</v>
      </c>
      <c r="C158" s="31" t="s">
        <v>511</v>
      </c>
      <c r="D158" s="30"/>
      <c r="E158" s="31"/>
      <c r="F158" s="43"/>
    </row>
    <row r="159" spans="1:6" x14ac:dyDescent="0.25">
      <c r="A159" s="15" t="s">
        <v>520</v>
      </c>
      <c r="B159" s="15" t="s">
        <v>521</v>
      </c>
      <c r="C159" s="31" t="s">
        <v>511</v>
      </c>
      <c r="D159" s="30"/>
      <c r="E159" s="31"/>
      <c r="F159" s="43"/>
    </row>
    <row r="160" spans="1:6" x14ac:dyDescent="0.25">
      <c r="A160" s="15" t="s">
        <v>389</v>
      </c>
      <c r="B160" s="15" t="s">
        <v>390</v>
      </c>
      <c r="C160" s="31" t="s">
        <v>372</v>
      </c>
      <c r="D160" s="30" t="s">
        <v>815</v>
      </c>
      <c r="E160" s="31"/>
      <c r="F160" s="43"/>
    </row>
    <row r="161" spans="1:6" x14ac:dyDescent="0.25">
      <c r="A161" s="15" t="s">
        <v>391</v>
      </c>
      <c r="B161" s="22" t="s">
        <v>392</v>
      </c>
      <c r="C161" s="42" t="s">
        <v>372</v>
      </c>
      <c r="D161" s="30" t="s">
        <v>976</v>
      </c>
      <c r="E161" s="31"/>
      <c r="F161" s="43"/>
    </row>
    <row r="162" spans="1:6" ht="31.5" x14ac:dyDescent="0.25">
      <c r="A162" s="15" t="s">
        <v>522</v>
      </c>
      <c r="B162" s="20" t="s">
        <v>523</v>
      </c>
      <c r="C162" s="31" t="s">
        <v>511</v>
      </c>
      <c r="D162" s="30" t="s">
        <v>977</v>
      </c>
      <c r="E162" s="30" t="s">
        <v>566</v>
      </c>
      <c r="F162" s="43"/>
    </row>
    <row r="163" spans="1:6" x14ac:dyDescent="0.25">
      <c r="A163" s="15" t="s">
        <v>525</v>
      </c>
      <c r="B163" s="15" t="s">
        <v>526</v>
      </c>
      <c r="C163" s="31" t="s">
        <v>511</v>
      </c>
      <c r="D163" s="30">
        <v>22330</v>
      </c>
      <c r="E163" s="42" t="s">
        <v>11</v>
      </c>
      <c r="F163" s="43"/>
    </row>
    <row r="164" spans="1:6" x14ac:dyDescent="0.25">
      <c r="A164" s="15" t="s">
        <v>393</v>
      </c>
      <c r="B164" s="42" t="s">
        <v>394</v>
      </c>
      <c r="C164" s="42" t="s">
        <v>372</v>
      </c>
      <c r="D164" s="30">
        <v>1903695</v>
      </c>
      <c r="E164" s="31"/>
      <c r="F164" s="43"/>
    </row>
    <row r="165" spans="1:6" x14ac:dyDescent="0.25">
      <c r="A165" s="15" t="s">
        <v>395</v>
      </c>
      <c r="B165" s="42" t="s">
        <v>396</v>
      </c>
      <c r="C165" s="42" t="s">
        <v>372</v>
      </c>
      <c r="D165" s="30">
        <v>1903100</v>
      </c>
      <c r="E165" s="20" t="s">
        <v>328</v>
      </c>
      <c r="F165" s="43"/>
    </row>
    <row r="166" spans="1:6" ht="31.5" x14ac:dyDescent="0.25">
      <c r="A166" s="15" t="s">
        <v>397</v>
      </c>
      <c r="B166" s="15" t="s">
        <v>948</v>
      </c>
      <c r="C166" s="42" t="s">
        <v>372</v>
      </c>
      <c r="D166" s="30" t="s">
        <v>817</v>
      </c>
      <c r="E166" s="30" t="s">
        <v>566</v>
      </c>
      <c r="F166" s="43"/>
    </row>
    <row r="167" spans="1:6" x14ac:dyDescent="0.25">
      <c r="A167" s="15" t="s">
        <v>460</v>
      </c>
      <c r="B167" s="15" t="s">
        <v>461</v>
      </c>
      <c r="C167" s="31" t="s">
        <v>439</v>
      </c>
      <c r="D167" s="30" t="s">
        <v>846</v>
      </c>
      <c r="E167" s="31" t="s">
        <v>482</v>
      </c>
      <c r="F167" s="43"/>
    </row>
    <row r="168" spans="1:6" x14ac:dyDescent="0.25">
      <c r="A168" s="15" t="s">
        <v>462</v>
      </c>
      <c r="B168" s="20" t="s">
        <v>463</v>
      </c>
      <c r="C168" s="31" t="s">
        <v>439</v>
      </c>
      <c r="D168" s="30" t="s">
        <v>847</v>
      </c>
      <c r="E168" s="31" t="s">
        <v>448</v>
      </c>
      <c r="F168" s="43"/>
    </row>
    <row r="169" spans="1:6" x14ac:dyDescent="0.25">
      <c r="A169" s="15" t="s">
        <v>464</v>
      </c>
      <c r="B169" s="20" t="s">
        <v>465</v>
      </c>
      <c r="C169" s="31" t="s">
        <v>439</v>
      </c>
      <c r="D169" s="30" t="s">
        <v>848</v>
      </c>
      <c r="E169" s="31" t="s">
        <v>448</v>
      </c>
      <c r="F169" s="43"/>
    </row>
    <row r="170" spans="1:6" x14ac:dyDescent="0.25">
      <c r="A170" s="15" t="s">
        <v>267</v>
      </c>
      <c r="B170" s="20" t="s">
        <v>268</v>
      </c>
      <c r="C170" s="31" t="s">
        <v>175</v>
      </c>
      <c r="D170" s="30" t="s">
        <v>778</v>
      </c>
      <c r="E170" s="31"/>
      <c r="F170" s="43"/>
    </row>
    <row r="171" spans="1:6" ht="31.5" x14ac:dyDescent="0.25">
      <c r="A171" s="15" t="s">
        <v>169</v>
      </c>
      <c r="B171" s="20" t="s">
        <v>1035</v>
      </c>
      <c r="C171" s="31" t="s">
        <v>110</v>
      </c>
      <c r="D171" s="30" t="s">
        <v>748</v>
      </c>
      <c r="E171" s="42" t="s">
        <v>11</v>
      </c>
      <c r="F171" s="43"/>
    </row>
    <row r="172" spans="1:6" ht="31.5" x14ac:dyDescent="0.25">
      <c r="A172" s="15" t="s">
        <v>171</v>
      </c>
      <c r="B172" s="20" t="s">
        <v>1036</v>
      </c>
      <c r="C172" s="31" t="s">
        <v>110</v>
      </c>
      <c r="D172" s="30" t="s">
        <v>170</v>
      </c>
      <c r="E172" s="42" t="s">
        <v>11</v>
      </c>
      <c r="F172" s="43"/>
    </row>
    <row r="173" spans="1:6" x14ac:dyDescent="0.25">
      <c r="A173" s="15" t="s">
        <v>269</v>
      </c>
      <c r="B173" s="20" t="s">
        <v>270</v>
      </c>
      <c r="C173" s="31" t="s">
        <v>175</v>
      </c>
      <c r="D173" s="30">
        <v>70058</v>
      </c>
      <c r="E173" s="31" t="s">
        <v>199</v>
      </c>
      <c r="F173" s="43"/>
    </row>
    <row r="174" spans="1:6" x14ac:dyDescent="0.25">
      <c r="A174" s="15" t="s">
        <v>271</v>
      </c>
      <c r="B174" s="20" t="s">
        <v>272</v>
      </c>
      <c r="C174" s="31" t="s">
        <v>175</v>
      </c>
      <c r="D174" s="30" t="s">
        <v>273</v>
      </c>
      <c r="E174" s="31" t="s">
        <v>199</v>
      </c>
      <c r="F174" s="43"/>
    </row>
    <row r="175" spans="1:6" x14ac:dyDescent="0.25">
      <c r="A175" s="15" t="s">
        <v>274</v>
      </c>
      <c r="B175" s="20" t="s">
        <v>275</v>
      </c>
      <c r="C175" s="31" t="s">
        <v>175</v>
      </c>
      <c r="D175" s="30" t="s">
        <v>276</v>
      </c>
      <c r="E175" s="31" t="s">
        <v>199</v>
      </c>
      <c r="F175" s="43"/>
    </row>
    <row r="176" spans="1:6" x14ac:dyDescent="0.25">
      <c r="A176" s="15" t="s">
        <v>277</v>
      </c>
      <c r="B176" s="20" t="s">
        <v>278</v>
      </c>
      <c r="C176" s="31" t="s">
        <v>175</v>
      </c>
      <c r="D176" s="30" t="s">
        <v>279</v>
      </c>
      <c r="E176" s="31" t="s">
        <v>199</v>
      </c>
      <c r="F176" s="43"/>
    </row>
    <row r="177" spans="1:6" x14ac:dyDescent="0.25">
      <c r="A177" s="15" t="s">
        <v>37</v>
      </c>
      <c r="B177" s="20" t="s">
        <v>38</v>
      </c>
      <c r="C177" s="31" t="s">
        <v>9</v>
      </c>
      <c r="D177" s="30" t="s">
        <v>703</v>
      </c>
      <c r="E177" s="31" t="s">
        <v>199</v>
      </c>
      <c r="F177" s="43"/>
    </row>
    <row r="178" spans="1:6" ht="31.5" x14ac:dyDescent="0.25">
      <c r="A178" s="15" t="s">
        <v>368</v>
      </c>
      <c r="B178" s="20" t="s">
        <v>369</v>
      </c>
      <c r="C178" s="31" t="s">
        <v>322</v>
      </c>
      <c r="D178" s="30" t="s">
        <v>808</v>
      </c>
      <c r="E178" s="31" t="s">
        <v>184</v>
      </c>
      <c r="F178" s="43"/>
    </row>
    <row r="179" spans="1:6" ht="31.5" x14ac:dyDescent="0.25">
      <c r="A179" s="22" t="s">
        <v>1050</v>
      </c>
      <c r="B179" s="22" t="s">
        <v>1077</v>
      </c>
      <c r="C179" s="22" t="s">
        <v>110</v>
      </c>
      <c r="D179" s="15" t="s">
        <v>1140</v>
      </c>
      <c r="E179" s="22" t="s">
        <v>93</v>
      </c>
      <c r="F179" s="22"/>
    </row>
    <row r="180" spans="1:6" x14ac:dyDescent="0.25">
      <c r="A180" s="22" t="s">
        <v>1051</v>
      </c>
      <c r="B180" s="22" t="s">
        <v>1078</v>
      </c>
      <c r="C180" s="22" t="s">
        <v>466</v>
      </c>
      <c r="D180" s="15" t="s">
        <v>1105</v>
      </c>
      <c r="E180" s="22"/>
      <c r="F180" s="22"/>
    </row>
    <row r="181" spans="1:6" x14ac:dyDescent="0.25">
      <c r="A181" s="22" t="s">
        <v>1052</v>
      </c>
      <c r="B181" s="22" t="s">
        <v>1079</v>
      </c>
      <c r="C181" s="22" t="s">
        <v>466</v>
      </c>
      <c r="D181" s="15" t="s">
        <v>1106</v>
      </c>
      <c r="E181" s="22"/>
      <c r="F181" s="22"/>
    </row>
    <row r="182" spans="1:6" x14ac:dyDescent="0.25">
      <c r="A182" s="22" t="s">
        <v>1053</v>
      </c>
      <c r="B182" s="22" t="s">
        <v>1080</v>
      </c>
      <c r="C182" s="22" t="s">
        <v>322</v>
      </c>
      <c r="D182" s="15">
        <v>12062</v>
      </c>
      <c r="E182" s="22" t="s">
        <v>11</v>
      </c>
      <c r="F182" s="22"/>
    </row>
    <row r="183" spans="1:6" x14ac:dyDescent="0.25">
      <c r="A183" s="22" t="s">
        <v>1054</v>
      </c>
      <c r="B183" s="22" t="s">
        <v>1081</v>
      </c>
      <c r="C183" s="22" t="s">
        <v>9</v>
      </c>
      <c r="D183" s="15" t="s">
        <v>1136</v>
      </c>
      <c r="E183" s="22" t="s">
        <v>11</v>
      </c>
      <c r="F183" s="22"/>
    </row>
    <row r="184" spans="1:6" x14ac:dyDescent="0.25">
      <c r="A184" s="22" t="s">
        <v>1055</v>
      </c>
      <c r="B184" s="22" t="s">
        <v>1082</v>
      </c>
      <c r="C184" s="22" t="s">
        <v>466</v>
      </c>
      <c r="D184" s="15" t="s">
        <v>488</v>
      </c>
      <c r="E184" s="22" t="s">
        <v>11</v>
      </c>
      <c r="F184" s="22"/>
    </row>
    <row r="185" spans="1:6" x14ac:dyDescent="0.25">
      <c r="A185" s="22" t="s">
        <v>1056</v>
      </c>
      <c r="B185" s="22" t="s">
        <v>1083</v>
      </c>
      <c r="C185" s="22" t="s">
        <v>175</v>
      </c>
      <c r="D185" s="15" t="s">
        <v>1109</v>
      </c>
      <c r="E185" s="22" t="s">
        <v>11</v>
      </c>
      <c r="F185" s="22"/>
    </row>
    <row r="186" spans="1:6" x14ac:dyDescent="0.25">
      <c r="A186" s="22" t="s">
        <v>1057</v>
      </c>
      <c r="B186" s="22" t="s">
        <v>1084</v>
      </c>
      <c r="C186" s="22" t="s">
        <v>175</v>
      </c>
      <c r="D186" s="15" t="s">
        <v>1110</v>
      </c>
      <c r="E186" s="22" t="s">
        <v>11</v>
      </c>
      <c r="F186" s="22"/>
    </row>
    <row r="187" spans="1:6" x14ac:dyDescent="0.25">
      <c r="A187" s="22" t="s">
        <v>1058</v>
      </c>
      <c r="B187" s="22" t="s">
        <v>1085</v>
      </c>
      <c r="C187" s="22" t="s">
        <v>175</v>
      </c>
      <c r="D187" s="15" t="s">
        <v>1141</v>
      </c>
      <c r="E187" s="22" t="s">
        <v>134</v>
      </c>
      <c r="F187" s="22"/>
    </row>
    <row r="188" spans="1:6" ht="31.5" x14ac:dyDescent="0.25">
      <c r="A188" s="22" t="s">
        <v>1059</v>
      </c>
      <c r="B188" s="22" t="s">
        <v>1142</v>
      </c>
      <c r="C188" s="22" t="s">
        <v>47</v>
      </c>
      <c r="D188" s="15" t="s">
        <v>1143</v>
      </c>
      <c r="E188" s="22" t="s">
        <v>11</v>
      </c>
      <c r="F188" s="22"/>
    </row>
    <row r="189" spans="1:6" ht="31.5" x14ac:dyDescent="0.25">
      <c r="A189" s="22" t="s">
        <v>1060</v>
      </c>
      <c r="B189" s="22" t="s">
        <v>1087</v>
      </c>
      <c r="C189" s="22" t="s">
        <v>47</v>
      </c>
      <c r="D189" s="15" t="s">
        <v>1112</v>
      </c>
      <c r="E189" s="22" t="s">
        <v>93</v>
      </c>
      <c r="F189" s="22"/>
    </row>
    <row r="190" spans="1:6" x14ac:dyDescent="0.25">
      <c r="A190" s="22" t="s">
        <v>1061</v>
      </c>
      <c r="B190" s="22" t="s">
        <v>1088</v>
      </c>
      <c r="C190" s="22" t="s">
        <v>322</v>
      </c>
      <c r="D190" s="15" t="s">
        <v>1144</v>
      </c>
      <c r="E190" s="22" t="s">
        <v>11</v>
      </c>
      <c r="F190" s="22"/>
    </row>
    <row r="191" spans="1:6" x14ac:dyDescent="0.25">
      <c r="A191" s="22" t="s">
        <v>1062</v>
      </c>
      <c r="B191" s="22" t="s">
        <v>1145</v>
      </c>
      <c r="C191" s="22" t="s">
        <v>47</v>
      </c>
      <c r="D191" s="15" t="s">
        <v>1146</v>
      </c>
      <c r="E191" s="22" t="s">
        <v>93</v>
      </c>
      <c r="F191" s="22"/>
    </row>
    <row r="192" spans="1:6" x14ac:dyDescent="0.25">
      <c r="A192" s="22" t="s">
        <v>1063</v>
      </c>
      <c r="B192" s="22" t="s">
        <v>1090</v>
      </c>
      <c r="C192" s="22" t="s">
        <v>47</v>
      </c>
      <c r="D192" s="15" t="s">
        <v>1147</v>
      </c>
      <c r="E192" s="22" t="s">
        <v>93</v>
      </c>
      <c r="F192" s="22"/>
    </row>
    <row r="193" spans="1:6" x14ac:dyDescent="0.25">
      <c r="A193" s="22" t="s">
        <v>1064</v>
      </c>
      <c r="B193" s="22" t="s">
        <v>1091</v>
      </c>
      <c r="C193" s="22" t="s">
        <v>47</v>
      </c>
      <c r="D193" s="15" t="s">
        <v>1148</v>
      </c>
      <c r="E193" s="22" t="s">
        <v>93</v>
      </c>
      <c r="F193" s="22"/>
    </row>
    <row r="194" spans="1:6" x14ac:dyDescent="0.25">
      <c r="A194" s="22" t="s">
        <v>1065</v>
      </c>
      <c r="B194" s="22" t="s">
        <v>1092</v>
      </c>
      <c r="C194" s="22" t="s">
        <v>47</v>
      </c>
      <c r="D194" s="15" t="s">
        <v>1149</v>
      </c>
      <c r="E194" s="22" t="s">
        <v>93</v>
      </c>
      <c r="F194" s="22"/>
    </row>
    <row r="195" spans="1:6" x14ac:dyDescent="0.25">
      <c r="A195" s="22" t="s">
        <v>1066</v>
      </c>
      <c r="B195" s="22" t="s">
        <v>1093</v>
      </c>
      <c r="C195" s="22" t="s">
        <v>47</v>
      </c>
      <c r="D195" s="15" t="s">
        <v>1118</v>
      </c>
      <c r="E195" s="22" t="s">
        <v>93</v>
      </c>
      <c r="F195" s="22"/>
    </row>
    <row r="196" spans="1:6" x14ac:dyDescent="0.25">
      <c r="A196" s="22" t="s">
        <v>1067</v>
      </c>
      <c r="B196" s="22" t="s">
        <v>1094</v>
      </c>
      <c r="C196" s="22" t="s">
        <v>47</v>
      </c>
      <c r="D196" s="15" t="s">
        <v>1119</v>
      </c>
      <c r="E196" s="22" t="s">
        <v>93</v>
      </c>
      <c r="F196" s="22"/>
    </row>
    <row r="197" spans="1:6" ht="31.5" x14ac:dyDescent="0.25">
      <c r="A197" s="22" t="s">
        <v>1068</v>
      </c>
      <c r="B197" s="22" t="s">
        <v>1095</v>
      </c>
      <c r="C197" s="22" t="s">
        <v>47</v>
      </c>
      <c r="D197" s="15" t="s">
        <v>1150</v>
      </c>
      <c r="E197" s="22" t="s">
        <v>93</v>
      </c>
      <c r="F197" s="22"/>
    </row>
    <row r="198" spans="1:6" ht="31.5" x14ac:dyDescent="0.25">
      <c r="A198" s="22" t="s">
        <v>1069</v>
      </c>
      <c r="B198" s="22" t="s">
        <v>1096</v>
      </c>
      <c r="C198" s="22" t="s">
        <v>47</v>
      </c>
      <c r="D198" s="15" t="s">
        <v>1151</v>
      </c>
      <c r="E198" s="22" t="s">
        <v>93</v>
      </c>
      <c r="F198" s="22"/>
    </row>
    <row r="199" spans="1:6" x14ac:dyDescent="0.25">
      <c r="A199" s="22" t="s">
        <v>1072</v>
      </c>
      <c r="B199" s="22" t="s">
        <v>1099</v>
      </c>
      <c r="C199" s="22" t="s">
        <v>47</v>
      </c>
      <c r="D199" s="15" t="s">
        <v>1122</v>
      </c>
      <c r="E199" s="22" t="s">
        <v>93</v>
      </c>
      <c r="F199" s="22"/>
    </row>
    <row r="200" spans="1:6" x14ac:dyDescent="0.25">
      <c r="A200" s="22" t="s">
        <v>1073</v>
      </c>
      <c r="B200" s="22" t="s">
        <v>1100</v>
      </c>
      <c r="C200" s="22" t="s">
        <v>47</v>
      </c>
      <c r="D200" s="15" t="s">
        <v>1123</v>
      </c>
      <c r="E200" s="22" t="s">
        <v>93</v>
      </c>
      <c r="F200" s="22"/>
    </row>
    <row r="201" spans="1:6" x14ac:dyDescent="0.25">
      <c r="A201" s="22" t="s">
        <v>1074</v>
      </c>
      <c r="B201" s="22" t="s">
        <v>1101</v>
      </c>
      <c r="C201" s="22" t="s">
        <v>47</v>
      </c>
      <c r="D201" s="15" t="s">
        <v>1152</v>
      </c>
      <c r="E201" s="22" t="s">
        <v>93</v>
      </c>
      <c r="F201" s="22"/>
    </row>
    <row r="202" spans="1:6" x14ac:dyDescent="0.25">
      <c r="A202" s="22" t="s">
        <v>1075</v>
      </c>
      <c r="B202" s="22" t="s">
        <v>1102</v>
      </c>
      <c r="C202" s="22" t="s">
        <v>47</v>
      </c>
      <c r="D202" s="15" t="s">
        <v>1125</v>
      </c>
      <c r="E202" s="22" t="s">
        <v>93</v>
      </c>
      <c r="F202" s="22"/>
    </row>
    <row r="203" spans="1:6" ht="31.5" x14ac:dyDescent="0.25">
      <c r="A203" s="22" t="s">
        <v>1076</v>
      </c>
      <c r="B203" s="22" t="s">
        <v>1103</v>
      </c>
      <c r="C203" s="22" t="s">
        <v>47</v>
      </c>
      <c r="D203" s="15" t="s">
        <v>1153</v>
      </c>
      <c r="E203" s="22" t="s">
        <v>93</v>
      </c>
      <c r="F203" s="22"/>
    </row>
  </sheetData>
  <sheetProtection algorithmName="SHA-512" hashValue="XFtUHA+Nh+48rSn4Ww7l8dSB1q34NkQFENQvizF8IdCSSsFxxCRqeqLcjDnntgI1Dx40IiSJqMoGTJbwlmQsAg==" saltValue="hVY7rb8jhZ+ViWqMcN24LA==" spinCount="100000" sheet="1" objects="1" scenarios="1" sort="0" autoFilter="0"/>
  <autoFilter ref="A3:F178" xr:uid="{00000000-0009-0000-0000-000006000000}"/>
  <mergeCells count="2">
    <mergeCell ref="A1:B1"/>
    <mergeCell ref="A2:F2"/>
  </mergeCells>
  <dataValidations count="1">
    <dataValidation allowBlank="1" showInputMessage="1" showErrorMessage="1" promptTitle="NOTE:" prompt="Keep to Max character of 90" sqref="B164:B165" xr:uid="{00000000-0002-0000-0600-000000000000}"/>
  </dataValidations>
  <hyperlinks>
    <hyperlink ref="F8" r:id="rId1" xr:uid="{00000000-0004-0000-0600-000000000000}"/>
    <hyperlink ref="F9" r:id="rId2" xr:uid="{00000000-0004-0000-0600-000001000000}"/>
    <hyperlink ref="F11" r:id="rId3" xr:uid="{00000000-0004-0000-0600-000002000000}"/>
    <hyperlink ref="F16" r:id="rId4" xr:uid="{00000000-0004-0000-0600-000003000000}"/>
    <hyperlink ref="F13" r:id="rId5" xr:uid="{00000000-0004-0000-0600-000004000000}"/>
    <hyperlink ref="F15" r:id="rId6" xr:uid="{00000000-0004-0000-0600-000005000000}"/>
    <hyperlink ref="F17" r:id="rId7" xr:uid="{00000000-0004-0000-0600-000006000000}"/>
    <hyperlink ref="F19" r:id="rId8" xr:uid="{00000000-0004-0000-0600-000007000000}"/>
    <hyperlink ref="F20" r:id="rId9" xr:uid="{00000000-0004-0000-0600-000008000000}"/>
    <hyperlink ref="F21" r:id="rId10" xr:uid="{00000000-0004-0000-0600-000009000000}"/>
    <hyperlink ref="F22" r:id="rId11" xr:uid="{00000000-0004-0000-0600-00000A000000}"/>
    <hyperlink ref="F23" r:id="rId12" xr:uid="{00000000-0004-0000-0600-00000B000000}"/>
    <hyperlink ref="F24" r:id="rId13" xr:uid="{00000000-0004-0000-0600-00000C000000}"/>
    <hyperlink ref="F6" r:id="rId14" xr:uid="{00000000-0004-0000-0600-00000D000000}"/>
    <hyperlink ref="F5" r:id="rId15" xr:uid="{00000000-0004-0000-0600-00000E000000}"/>
    <hyperlink ref="F25" r:id="rId16" xr:uid="{00000000-0004-0000-0600-00000F000000}"/>
    <hyperlink ref="F26" r:id="rId17" xr:uid="{00000000-0004-0000-0600-000010000000}"/>
    <hyperlink ref="F27" r:id="rId18" xr:uid="{00000000-0004-0000-0600-000011000000}"/>
    <hyperlink ref="F29" r:id="rId19" xr:uid="{00000000-0004-0000-0600-000012000000}"/>
    <hyperlink ref="F28" r:id="rId20" xr:uid="{00000000-0004-0000-0600-000013000000}"/>
    <hyperlink ref="F30" r:id="rId21" xr:uid="{00000000-0004-0000-0600-000014000000}"/>
    <hyperlink ref="F33" r:id="rId22" xr:uid="{00000000-0004-0000-0600-000015000000}"/>
    <hyperlink ref="F34" r:id="rId23" xr:uid="{00000000-0004-0000-0600-000016000000}"/>
    <hyperlink ref="F36" r:id="rId24" xr:uid="{00000000-0004-0000-0600-000017000000}"/>
    <hyperlink ref="F35" r:id="rId25" xr:uid="{00000000-0004-0000-0600-000018000000}"/>
    <hyperlink ref="F37" r:id="rId26" xr:uid="{00000000-0004-0000-0600-000019000000}"/>
    <hyperlink ref="F38" r:id="rId27" xr:uid="{00000000-0004-0000-0600-00001A000000}"/>
    <hyperlink ref="F39" r:id="rId28" xr:uid="{00000000-0004-0000-0600-00001B000000}"/>
    <hyperlink ref="F40" r:id="rId29" xr:uid="{00000000-0004-0000-0600-00001C000000}"/>
    <hyperlink ref="F41" r:id="rId30" xr:uid="{00000000-0004-0000-0600-00001D000000}"/>
    <hyperlink ref="F48" r:id="rId31" xr:uid="{00000000-0004-0000-0600-00001E000000}"/>
    <hyperlink ref="F49" r:id="rId32" xr:uid="{00000000-0004-0000-0600-00001F000000}"/>
    <hyperlink ref="F50" r:id="rId33" xr:uid="{00000000-0004-0000-0600-000020000000}"/>
    <hyperlink ref="F51" r:id="rId34" xr:uid="{00000000-0004-0000-0600-000021000000}"/>
    <hyperlink ref="F52" r:id="rId35" xr:uid="{00000000-0004-0000-0600-000022000000}"/>
    <hyperlink ref="F53" r:id="rId36" xr:uid="{00000000-0004-0000-0600-000023000000}"/>
    <hyperlink ref="F54" r:id="rId37" xr:uid="{00000000-0004-0000-0600-000024000000}"/>
    <hyperlink ref="F58" r:id="rId38" xr:uid="{00000000-0004-0000-0600-000025000000}"/>
    <hyperlink ref="F59" r:id="rId39" xr:uid="{00000000-0004-0000-0600-000026000000}"/>
    <hyperlink ref="F60" r:id="rId40" xr:uid="{00000000-0004-0000-0600-000027000000}"/>
    <hyperlink ref="F61" r:id="rId41" xr:uid="{00000000-0004-0000-0600-000028000000}"/>
    <hyperlink ref="F62" r:id="rId42" xr:uid="{00000000-0004-0000-0600-000029000000}"/>
    <hyperlink ref="F63" r:id="rId43" xr:uid="{00000000-0004-0000-0600-00002A000000}"/>
    <hyperlink ref="F66" r:id="rId44" xr:uid="{00000000-0004-0000-0600-00002B000000}"/>
    <hyperlink ref="F68" r:id="rId45" xr:uid="{00000000-0004-0000-0600-00002C000000}"/>
    <hyperlink ref="F67" r:id="rId46" xr:uid="{00000000-0004-0000-0600-00002D000000}"/>
    <hyperlink ref="F79" r:id="rId47" xr:uid="{00000000-0004-0000-0600-00002E000000}"/>
    <hyperlink ref="F80" r:id="rId48" xr:uid="{00000000-0004-0000-0600-00002F000000}"/>
    <hyperlink ref="F81" r:id="rId49" xr:uid="{00000000-0004-0000-0600-000030000000}"/>
    <hyperlink ref="F82" r:id="rId50" xr:uid="{00000000-0004-0000-0600-000031000000}"/>
    <hyperlink ref="F83" r:id="rId51" xr:uid="{00000000-0004-0000-0600-000032000000}"/>
    <hyperlink ref="F84" r:id="rId52" xr:uid="{00000000-0004-0000-0600-000033000000}"/>
    <hyperlink ref="F87" r:id="rId53" xr:uid="{00000000-0004-0000-0600-000034000000}"/>
    <hyperlink ref="F86" r:id="rId54" xr:uid="{00000000-0004-0000-0600-000035000000}"/>
    <hyperlink ref="F88" r:id="rId55" xr:uid="{00000000-0004-0000-0600-000036000000}"/>
    <hyperlink ref="F89" r:id="rId56" xr:uid="{00000000-0004-0000-0600-000037000000}"/>
    <hyperlink ref="F91" r:id="rId57" xr:uid="{00000000-0004-0000-0600-000038000000}"/>
    <hyperlink ref="F92" r:id="rId58" xr:uid="{00000000-0004-0000-0600-000039000000}"/>
    <hyperlink ref="F93" r:id="rId59" xr:uid="{00000000-0004-0000-0600-00003A000000}"/>
    <hyperlink ref="F95" r:id="rId60" xr:uid="{00000000-0004-0000-0600-00003B000000}"/>
    <hyperlink ref="F94" r:id="rId61" xr:uid="{00000000-0004-0000-0600-00003C000000}"/>
    <hyperlink ref="F96" r:id="rId62" xr:uid="{00000000-0004-0000-0600-00003D000000}"/>
    <hyperlink ref="F97" r:id="rId63" xr:uid="{00000000-0004-0000-0600-00003E000000}"/>
    <hyperlink ref="F100" r:id="rId64" xr:uid="{00000000-0004-0000-0600-00003F000000}"/>
    <hyperlink ref="F99" r:id="rId65" xr:uid="{00000000-0004-0000-0600-000040000000}"/>
    <hyperlink ref="F98" r:id="rId66" xr:uid="{00000000-0004-0000-0600-000041000000}"/>
    <hyperlink ref="F101" r:id="rId67" xr:uid="{00000000-0004-0000-0600-000042000000}"/>
    <hyperlink ref="F102" r:id="rId68" xr:uid="{00000000-0004-0000-0600-000043000000}"/>
    <hyperlink ref="F107" r:id="rId69" xr:uid="{00000000-0004-0000-0600-000044000000}"/>
    <hyperlink ref="F108" r:id="rId70" xr:uid="{00000000-0004-0000-0600-000045000000}"/>
    <hyperlink ref="F109" r:id="rId71" xr:uid="{00000000-0004-0000-0600-000046000000}"/>
    <hyperlink ref="F113" r:id="rId72" xr:uid="{00000000-0004-0000-0600-000047000000}"/>
    <hyperlink ref="F114" r:id="rId73" xr:uid="{00000000-0004-0000-0600-000048000000}"/>
    <hyperlink ref="F121" r:id="rId74" xr:uid="{00000000-0004-0000-0600-000049000000}"/>
    <hyperlink ref="F122" r:id="rId75" xr:uid="{00000000-0004-0000-0600-00004A000000}"/>
    <hyperlink ref="F124" r:id="rId76" xr:uid="{00000000-0004-0000-0600-00004B000000}"/>
    <hyperlink ref="F125" r:id="rId77" xr:uid="{00000000-0004-0000-0600-00004C000000}"/>
    <hyperlink ref="F123" r:id="rId78" xr:uid="{00000000-0004-0000-0600-00004D000000}"/>
    <hyperlink ref="F128" r:id="rId79" xr:uid="{00000000-0004-0000-0600-00004E000000}"/>
    <hyperlink ref="F129" r:id="rId80" xr:uid="{00000000-0004-0000-0600-00004F000000}"/>
    <hyperlink ref="F131" r:id="rId81" xr:uid="{00000000-0004-0000-0600-000050000000}"/>
    <hyperlink ref="F132" r:id="rId82" xr:uid="{00000000-0004-0000-0600-000051000000}"/>
    <hyperlink ref="F133" r:id="rId83" xr:uid="{00000000-0004-0000-0600-000052000000}"/>
    <hyperlink ref="F134" r:id="rId84" xr:uid="{00000000-0004-0000-0600-000053000000}"/>
    <hyperlink ref="F135" r:id="rId85" xr:uid="{00000000-0004-0000-0600-000054000000}"/>
    <hyperlink ref="F136" r:id="rId86" xr:uid="{00000000-0004-0000-0600-000055000000}"/>
    <hyperlink ref="F138" r:id="rId87" xr:uid="{00000000-0004-0000-0600-000056000000}"/>
    <hyperlink ref="F140" r:id="rId88" xr:uid="{00000000-0004-0000-0600-000057000000}"/>
    <hyperlink ref="F137" r:id="rId89" xr:uid="{00000000-0004-0000-0600-000058000000}"/>
    <hyperlink ref="F139" r:id="rId90" xr:uid="{00000000-0004-0000-0600-000059000000}"/>
    <hyperlink ref="F141" r:id="rId91" xr:uid="{00000000-0004-0000-0600-00005A000000}"/>
    <hyperlink ref="F142" r:id="rId92" xr:uid="{00000000-0004-0000-0600-00005B000000}"/>
    <hyperlink ref="F143" r:id="rId93" xr:uid="{00000000-0004-0000-0600-00005C000000}"/>
    <hyperlink ref="F144" r:id="rId94" xr:uid="{00000000-0004-0000-0600-00005D000000}"/>
    <hyperlink ref="F145" r:id="rId95" xr:uid="{00000000-0004-0000-0600-00005E000000}"/>
    <hyperlink ref="F147" r:id="rId96" xr:uid="{00000000-0004-0000-0600-00005F000000}"/>
    <hyperlink ref="F146" r:id="rId97" xr:uid="{00000000-0004-0000-0600-000060000000}"/>
    <hyperlink ref="F148" r:id="rId98" xr:uid="{00000000-0004-0000-0600-000061000000}"/>
    <hyperlink ref="F149" r:id="rId99" xr:uid="{00000000-0004-0000-0600-000062000000}"/>
    <hyperlink ref="F150" r:id="rId100" xr:uid="{00000000-0004-0000-0600-000063000000}"/>
    <hyperlink ref="F4" r:id="rId101" xr:uid="{00000000-0004-0000-0600-000064000000}"/>
    <hyperlink ref="F118" r:id="rId102" xr:uid="{00000000-0004-0000-0600-000065000000}"/>
  </hyperlinks>
  <printOptions horizontalCentered="1"/>
  <pageMargins left="0.25" right="0.25" top="0.75" bottom="0.75" header="0.3" footer="0.3"/>
  <pageSetup scale="65" fitToHeight="0" orientation="landscape" r:id="rId103"/>
  <headerFooter>
    <oddFooter>&amp;LThe information contained in this document is for reference only and may be updated from time to time.  Always refer to the most recent posted version.&amp;R&amp;A Page &amp;P of &amp;N</oddFooter>
  </headerFooter>
  <drawing r:id="rId104"/>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pageSetUpPr fitToPage="1"/>
  </sheetPr>
  <dimension ref="A1:F203"/>
  <sheetViews>
    <sheetView showGridLines="0" zoomScale="90" zoomScaleNormal="90" workbookViewId="0">
      <pane ySplit="3" topLeftCell="A4" activePane="bottomLeft" state="frozen"/>
      <selection pane="bottomLeft" activeCell="H189" sqref="H189"/>
    </sheetView>
  </sheetViews>
  <sheetFormatPr defaultColWidth="9.140625" defaultRowHeight="15.75" x14ac:dyDescent="0.25"/>
  <cols>
    <col min="1" max="1" width="14.85546875" style="3" customWidth="1"/>
    <col min="2" max="2" width="77.140625" style="3" customWidth="1"/>
    <col min="3" max="3" width="38.140625" style="3" customWidth="1"/>
    <col min="4" max="4" width="22.42578125" style="3" customWidth="1"/>
    <col min="5" max="5" width="18.85546875" style="3" customWidth="1"/>
    <col min="6" max="6" width="57.5703125" style="3" customWidth="1"/>
    <col min="7" max="16384" width="9.140625" style="3"/>
  </cols>
  <sheetData>
    <row r="1" spans="1:6" ht="27" customHeight="1" x14ac:dyDescent="0.25">
      <c r="A1" s="77" t="s">
        <v>1155</v>
      </c>
      <c r="B1" s="77"/>
    </row>
    <row r="2" spans="1:6" ht="78" customHeight="1" x14ac:dyDescent="0.25">
      <c r="A2" s="89" t="s">
        <v>890</v>
      </c>
      <c r="B2" s="89"/>
      <c r="C2" s="89"/>
      <c r="D2" s="89"/>
      <c r="E2" s="89"/>
      <c r="F2" s="89"/>
    </row>
    <row r="3" spans="1:6" s="2" customFormat="1" ht="60.75" customHeight="1" x14ac:dyDescent="0.25">
      <c r="A3" s="25" t="s">
        <v>1</v>
      </c>
      <c r="B3" s="25" t="s">
        <v>2</v>
      </c>
      <c r="C3" s="25" t="s">
        <v>3</v>
      </c>
      <c r="D3" s="25" t="s">
        <v>4</v>
      </c>
      <c r="E3" s="25" t="s">
        <v>5</v>
      </c>
      <c r="F3" s="25" t="s">
        <v>6</v>
      </c>
    </row>
    <row r="4" spans="1:6" ht="30" x14ac:dyDescent="0.25">
      <c r="A4" s="15" t="s">
        <v>40</v>
      </c>
      <c r="B4" s="15" t="s">
        <v>41</v>
      </c>
      <c r="C4" s="31" t="s">
        <v>42</v>
      </c>
      <c r="D4" s="41" t="s">
        <v>43</v>
      </c>
      <c r="E4" s="31" t="s">
        <v>11</v>
      </c>
      <c r="F4" s="35" t="s">
        <v>44</v>
      </c>
    </row>
    <row r="5" spans="1:6" ht="45" x14ac:dyDescent="0.25">
      <c r="A5" s="15" t="s">
        <v>292</v>
      </c>
      <c r="B5" s="15" t="s">
        <v>293</v>
      </c>
      <c r="C5" s="31" t="s">
        <v>294</v>
      </c>
      <c r="D5" s="41" t="s">
        <v>782</v>
      </c>
      <c r="E5" s="31" t="s">
        <v>11</v>
      </c>
      <c r="F5" s="35" t="s">
        <v>783</v>
      </c>
    </row>
    <row r="6" spans="1:6" ht="45" x14ac:dyDescent="0.25">
      <c r="A6" s="15" t="s">
        <v>298</v>
      </c>
      <c r="B6" s="15" t="s">
        <v>299</v>
      </c>
      <c r="C6" s="31" t="s">
        <v>294</v>
      </c>
      <c r="D6" s="41" t="s">
        <v>782</v>
      </c>
      <c r="E6" s="31" t="s">
        <v>11</v>
      </c>
      <c r="F6" s="35" t="s">
        <v>784</v>
      </c>
    </row>
    <row r="7" spans="1:6" x14ac:dyDescent="0.25">
      <c r="A7" s="15" t="s">
        <v>303</v>
      </c>
      <c r="B7" s="15" t="s">
        <v>912</v>
      </c>
      <c r="C7" s="31" t="s">
        <v>294</v>
      </c>
      <c r="D7" s="41" t="s">
        <v>785</v>
      </c>
      <c r="E7" s="42" t="s">
        <v>11</v>
      </c>
      <c r="F7" s="43"/>
    </row>
    <row r="8" spans="1:6" ht="45" x14ac:dyDescent="0.25">
      <c r="A8" s="15" t="s">
        <v>305</v>
      </c>
      <c r="B8" s="15" t="s">
        <v>306</v>
      </c>
      <c r="C8" s="31" t="s">
        <v>294</v>
      </c>
      <c r="D8" s="41" t="s">
        <v>786</v>
      </c>
      <c r="E8" s="31" t="s">
        <v>11</v>
      </c>
      <c r="F8" s="35" t="s">
        <v>787</v>
      </c>
    </row>
    <row r="9" spans="1:6" ht="45" x14ac:dyDescent="0.25">
      <c r="A9" s="15" t="s">
        <v>309</v>
      </c>
      <c r="B9" s="15" t="s">
        <v>310</v>
      </c>
      <c r="C9" s="31" t="s">
        <v>294</v>
      </c>
      <c r="D9" s="41" t="s">
        <v>613</v>
      </c>
      <c r="E9" s="31" t="s">
        <v>11</v>
      </c>
      <c r="F9" s="35" t="s">
        <v>788</v>
      </c>
    </row>
    <row r="10" spans="1:6" x14ac:dyDescent="0.25">
      <c r="A10" s="15" t="s">
        <v>311</v>
      </c>
      <c r="B10" s="15" t="s">
        <v>913</v>
      </c>
      <c r="C10" s="31" t="s">
        <v>294</v>
      </c>
      <c r="D10" s="41" t="s">
        <v>789</v>
      </c>
      <c r="E10" s="42" t="s">
        <v>11</v>
      </c>
      <c r="F10" s="43"/>
    </row>
    <row r="11" spans="1:6" ht="31.5" x14ac:dyDescent="0.25">
      <c r="A11" s="15" t="s">
        <v>313</v>
      </c>
      <c r="B11" s="15" t="s">
        <v>314</v>
      </c>
      <c r="C11" s="31" t="s">
        <v>294</v>
      </c>
      <c r="D11" s="41" t="s">
        <v>790</v>
      </c>
      <c r="E11" s="31" t="s">
        <v>184</v>
      </c>
      <c r="F11" s="35" t="s">
        <v>791</v>
      </c>
    </row>
    <row r="12" spans="1:6" x14ac:dyDescent="0.25">
      <c r="A12" s="15" t="s">
        <v>317</v>
      </c>
      <c r="B12" s="15" t="s">
        <v>318</v>
      </c>
      <c r="C12" s="31" t="s">
        <v>294</v>
      </c>
      <c r="D12" s="41" t="s">
        <v>878</v>
      </c>
      <c r="E12" s="31" t="s">
        <v>11</v>
      </c>
      <c r="F12" s="43"/>
    </row>
    <row r="13" spans="1:6" ht="45" x14ac:dyDescent="0.25">
      <c r="A13" s="15" t="s">
        <v>399</v>
      </c>
      <c r="B13" s="15" t="s">
        <v>978</v>
      </c>
      <c r="C13" s="31" t="s">
        <v>400</v>
      </c>
      <c r="D13" s="41" t="s">
        <v>818</v>
      </c>
      <c r="E13" s="31" t="s">
        <v>11</v>
      </c>
      <c r="F13" s="35" t="s">
        <v>402</v>
      </c>
    </row>
    <row r="14" spans="1:6" x14ac:dyDescent="0.25">
      <c r="A14" s="15" t="s">
        <v>403</v>
      </c>
      <c r="B14" s="15" t="s">
        <v>914</v>
      </c>
      <c r="C14" s="31" t="s">
        <v>400</v>
      </c>
      <c r="D14" s="41">
        <v>10109</v>
      </c>
      <c r="E14" s="42" t="s">
        <v>11</v>
      </c>
      <c r="F14" s="43"/>
    </row>
    <row r="15" spans="1:6" ht="30" x14ac:dyDescent="0.25">
      <c r="A15" s="15" t="s">
        <v>404</v>
      </c>
      <c r="B15" s="15" t="s">
        <v>915</v>
      </c>
      <c r="C15" s="31" t="s">
        <v>400</v>
      </c>
      <c r="D15" s="41" t="s">
        <v>819</v>
      </c>
      <c r="E15" s="31" t="s">
        <v>11</v>
      </c>
      <c r="F15" s="35" t="s">
        <v>820</v>
      </c>
    </row>
    <row r="16" spans="1:6" ht="45" x14ac:dyDescent="0.25">
      <c r="A16" s="15" t="s">
        <v>407</v>
      </c>
      <c r="B16" s="15" t="s">
        <v>408</v>
      </c>
      <c r="C16" s="31" t="s">
        <v>400</v>
      </c>
      <c r="D16" s="41" t="s">
        <v>409</v>
      </c>
      <c r="E16" s="31" t="s">
        <v>11</v>
      </c>
      <c r="F16" s="35" t="s">
        <v>821</v>
      </c>
    </row>
    <row r="17" spans="1:6" ht="45" x14ac:dyDescent="0.25">
      <c r="A17" s="15" t="s">
        <v>411</v>
      </c>
      <c r="B17" s="15" t="s">
        <v>412</v>
      </c>
      <c r="C17" s="31" t="s">
        <v>400</v>
      </c>
      <c r="D17" s="41" t="s">
        <v>822</v>
      </c>
      <c r="E17" s="31" t="s">
        <v>11</v>
      </c>
      <c r="F17" s="35" t="s">
        <v>823</v>
      </c>
    </row>
    <row r="18" spans="1:6" x14ac:dyDescent="0.25">
      <c r="A18" s="15" t="s">
        <v>416</v>
      </c>
      <c r="B18" s="15" t="s">
        <v>1032</v>
      </c>
      <c r="C18" s="31" t="s">
        <v>400</v>
      </c>
      <c r="D18" s="41" t="s">
        <v>970</v>
      </c>
      <c r="E18" s="31" t="s">
        <v>11</v>
      </c>
      <c r="F18" s="43"/>
    </row>
    <row r="19" spans="1:6" ht="45" x14ac:dyDescent="0.25">
      <c r="A19" s="15" t="s">
        <v>418</v>
      </c>
      <c r="B19" s="15" t="s">
        <v>1127</v>
      </c>
      <c r="C19" s="31" t="s">
        <v>419</v>
      </c>
      <c r="D19" s="41" t="s">
        <v>420</v>
      </c>
      <c r="E19" s="31" t="s">
        <v>11</v>
      </c>
      <c r="F19" s="35" t="s">
        <v>825</v>
      </c>
    </row>
    <row r="20" spans="1:6" ht="45" x14ac:dyDescent="0.25">
      <c r="A20" s="15" t="s">
        <v>422</v>
      </c>
      <c r="B20" s="15" t="s">
        <v>916</v>
      </c>
      <c r="C20" s="31" t="s">
        <v>419</v>
      </c>
      <c r="D20" s="41" t="s">
        <v>423</v>
      </c>
      <c r="E20" s="31" t="s">
        <v>11</v>
      </c>
      <c r="F20" s="35" t="s">
        <v>826</v>
      </c>
    </row>
    <row r="21" spans="1:6" ht="45" x14ac:dyDescent="0.25">
      <c r="A21" s="15" t="s">
        <v>425</v>
      </c>
      <c r="B21" s="15" t="s">
        <v>426</v>
      </c>
      <c r="C21" s="31" t="s">
        <v>419</v>
      </c>
      <c r="D21" s="41" t="s">
        <v>827</v>
      </c>
      <c r="E21" s="31" t="s">
        <v>11</v>
      </c>
      <c r="F21" s="35" t="s">
        <v>882</v>
      </c>
    </row>
    <row r="22" spans="1:6" ht="30" x14ac:dyDescent="0.25">
      <c r="A22" s="15" t="s">
        <v>429</v>
      </c>
      <c r="B22" s="15" t="s">
        <v>917</v>
      </c>
      <c r="C22" s="31" t="s">
        <v>419</v>
      </c>
      <c r="D22" s="41" t="s">
        <v>430</v>
      </c>
      <c r="E22" s="31" t="s">
        <v>11</v>
      </c>
      <c r="F22" s="35" t="s">
        <v>829</v>
      </c>
    </row>
    <row r="23" spans="1:6" ht="30" x14ac:dyDescent="0.25">
      <c r="A23" s="15" t="s">
        <v>432</v>
      </c>
      <c r="B23" s="15" t="s">
        <v>433</v>
      </c>
      <c r="C23" s="31" t="s">
        <v>419</v>
      </c>
      <c r="D23" s="36" t="s">
        <v>830</v>
      </c>
      <c r="E23" s="31" t="s">
        <v>482</v>
      </c>
      <c r="F23" s="35" t="s">
        <v>831</v>
      </c>
    </row>
    <row r="24" spans="1:6" ht="45" x14ac:dyDescent="0.25">
      <c r="A24" s="15" t="s">
        <v>436</v>
      </c>
      <c r="B24" s="15" t="s">
        <v>437</v>
      </c>
      <c r="C24" s="31" t="s">
        <v>419</v>
      </c>
      <c r="D24" s="41" t="s">
        <v>832</v>
      </c>
      <c r="E24" s="31" t="s">
        <v>11</v>
      </c>
      <c r="F24" s="35" t="s">
        <v>833</v>
      </c>
    </row>
    <row r="25" spans="1:6" ht="45" x14ac:dyDescent="0.25">
      <c r="A25" s="15" t="s">
        <v>467</v>
      </c>
      <c r="B25" s="15" t="s">
        <v>918</v>
      </c>
      <c r="C25" s="31" t="s">
        <v>466</v>
      </c>
      <c r="D25" s="41" t="s">
        <v>865</v>
      </c>
      <c r="E25" s="31" t="s">
        <v>11</v>
      </c>
      <c r="F25" s="35" t="s">
        <v>850</v>
      </c>
    </row>
    <row r="26" spans="1:6" ht="45" x14ac:dyDescent="0.25">
      <c r="A26" s="15" t="s">
        <v>470</v>
      </c>
      <c r="B26" s="15" t="s">
        <v>919</v>
      </c>
      <c r="C26" s="31" t="s">
        <v>466</v>
      </c>
      <c r="D26" s="41" t="s">
        <v>885</v>
      </c>
      <c r="E26" s="31" t="s">
        <v>11</v>
      </c>
      <c r="F26" s="35" t="s">
        <v>886</v>
      </c>
    </row>
    <row r="27" spans="1:6" ht="45" x14ac:dyDescent="0.25">
      <c r="A27" s="15" t="s">
        <v>471</v>
      </c>
      <c r="B27" s="15" t="s">
        <v>920</v>
      </c>
      <c r="C27" s="31" t="s">
        <v>466</v>
      </c>
      <c r="D27" s="41" t="s">
        <v>866</v>
      </c>
      <c r="E27" s="31" t="s">
        <v>11</v>
      </c>
      <c r="F27" s="35" t="s">
        <v>886</v>
      </c>
    </row>
    <row r="28" spans="1:6" ht="45" x14ac:dyDescent="0.25">
      <c r="A28" s="15" t="s">
        <v>472</v>
      </c>
      <c r="B28" s="15" t="s">
        <v>921</v>
      </c>
      <c r="C28" s="31" t="s">
        <v>466</v>
      </c>
      <c r="D28" s="41" t="s">
        <v>866</v>
      </c>
      <c r="E28" s="31" t="s">
        <v>11</v>
      </c>
      <c r="F28" s="35" t="s">
        <v>887</v>
      </c>
    </row>
    <row r="29" spans="1:6" ht="45" x14ac:dyDescent="0.25">
      <c r="A29" s="15" t="s">
        <v>473</v>
      </c>
      <c r="B29" s="15" t="s">
        <v>922</v>
      </c>
      <c r="C29" s="31" t="s">
        <v>466</v>
      </c>
      <c r="D29" s="41" t="s">
        <v>853</v>
      </c>
      <c r="E29" s="31" t="s">
        <v>11</v>
      </c>
      <c r="F29" s="35" t="s">
        <v>888</v>
      </c>
    </row>
    <row r="30" spans="1:6" ht="45" x14ac:dyDescent="0.25">
      <c r="A30" s="15" t="s">
        <v>475</v>
      </c>
      <c r="B30" s="15" t="s">
        <v>923</v>
      </c>
      <c r="C30" s="31" t="s">
        <v>466</v>
      </c>
      <c r="D30" s="41" t="s">
        <v>855</v>
      </c>
      <c r="E30" s="31" t="s">
        <v>11</v>
      </c>
      <c r="F30" s="35" t="s">
        <v>889</v>
      </c>
    </row>
    <row r="31" spans="1:6" x14ac:dyDescent="0.25">
      <c r="A31" s="15" t="s">
        <v>476</v>
      </c>
      <c r="B31" s="15" t="s">
        <v>924</v>
      </c>
      <c r="C31" s="31" t="s">
        <v>466</v>
      </c>
      <c r="D31" s="41" t="s">
        <v>856</v>
      </c>
      <c r="E31" s="42" t="s">
        <v>11</v>
      </c>
      <c r="F31" s="43"/>
    </row>
    <row r="32" spans="1:6" x14ac:dyDescent="0.25">
      <c r="A32" s="15" t="s">
        <v>479</v>
      </c>
      <c r="B32" s="15" t="s">
        <v>925</v>
      </c>
      <c r="C32" s="31" t="s">
        <v>466</v>
      </c>
      <c r="D32" s="41" t="s">
        <v>857</v>
      </c>
      <c r="E32" s="42" t="s">
        <v>11</v>
      </c>
      <c r="F32" s="43"/>
    </row>
    <row r="33" spans="1:6" ht="30" x14ac:dyDescent="0.25">
      <c r="A33" s="15" t="s">
        <v>480</v>
      </c>
      <c r="B33" s="15" t="s">
        <v>926</v>
      </c>
      <c r="C33" s="31" t="s">
        <v>466</v>
      </c>
      <c r="D33" s="41" t="s">
        <v>858</v>
      </c>
      <c r="E33" s="31" t="s">
        <v>482</v>
      </c>
      <c r="F33" s="35" t="s">
        <v>797</v>
      </c>
    </row>
    <row r="34" spans="1:6" ht="30" x14ac:dyDescent="0.25">
      <c r="A34" s="15" t="s">
        <v>484</v>
      </c>
      <c r="B34" s="15" t="s">
        <v>927</v>
      </c>
      <c r="C34" s="31" t="s">
        <v>466</v>
      </c>
      <c r="D34" s="41" t="s">
        <v>859</v>
      </c>
      <c r="E34" s="31" t="s">
        <v>482</v>
      </c>
      <c r="F34" s="35" t="s">
        <v>797</v>
      </c>
    </row>
    <row r="35" spans="1:6" ht="30" x14ac:dyDescent="0.25">
      <c r="A35" s="15" t="s">
        <v>485</v>
      </c>
      <c r="B35" s="15" t="s">
        <v>928</v>
      </c>
      <c r="C35" s="31" t="s">
        <v>466</v>
      </c>
      <c r="D35" s="41" t="s">
        <v>860</v>
      </c>
      <c r="E35" s="31" t="s">
        <v>482</v>
      </c>
      <c r="F35" s="35" t="s">
        <v>797</v>
      </c>
    </row>
    <row r="36" spans="1:6" ht="30" x14ac:dyDescent="0.25">
      <c r="A36" s="15" t="s">
        <v>486</v>
      </c>
      <c r="B36" s="15" t="s">
        <v>979</v>
      </c>
      <c r="C36" s="31" t="s">
        <v>466</v>
      </c>
      <c r="D36" s="41" t="s">
        <v>861</v>
      </c>
      <c r="E36" s="31" t="s">
        <v>482</v>
      </c>
      <c r="F36" s="35" t="s">
        <v>797</v>
      </c>
    </row>
    <row r="37" spans="1:6" ht="45" x14ac:dyDescent="0.25">
      <c r="A37" s="15" t="s">
        <v>487</v>
      </c>
      <c r="B37" s="15" t="s">
        <v>929</v>
      </c>
      <c r="C37" s="31" t="s">
        <v>466</v>
      </c>
      <c r="D37" s="41" t="s">
        <v>862</v>
      </c>
      <c r="E37" s="31" t="s">
        <v>11</v>
      </c>
      <c r="F37" s="35" t="s">
        <v>863</v>
      </c>
    </row>
    <row r="38" spans="1:6" ht="45" x14ac:dyDescent="0.25">
      <c r="A38" s="15" t="s">
        <v>490</v>
      </c>
      <c r="B38" s="15" t="s">
        <v>930</v>
      </c>
      <c r="C38" s="31" t="s">
        <v>466</v>
      </c>
      <c r="D38" s="41" t="s">
        <v>491</v>
      </c>
      <c r="E38" s="31" t="s">
        <v>11</v>
      </c>
      <c r="F38" s="35" t="s">
        <v>864</v>
      </c>
    </row>
    <row r="39" spans="1:6" ht="45" x14ac:dyDescent="0.25">
      <c r="A39" s="15" t="s">
        <v>493</v>
      </c>
      <c r="B39" s="15" t="s">
        <v>931</v>
      </c>
      <c r="C39" s="31" t="s">
        <v>466</v>
      </c>
      <c r="D39" s="41" t="s">
        <v>494</v>
      </c>
      <c r="E39" s="31" t="s">
        <v>11</v>
      </c>
      <c r="F39" s="35" t="s">
        <v>864</v>
      </c>
    </row>
    <row r="40" spans="1:6" ht="45" x14ac:dyDescent="0.25">
      <c r="A40" s="15" t="s">
        <v>495</v>
      </c>
      <c r="B40" s="15" t="s">
        <v>932</v>
      </c>
      <c r="C40" s="31" t="s">
        <v>466</v>
      </c>
      <c r="D40" s="41" t="s">
        <v>496</v>
      </c>
      <c r="E40" s="31" t="s">
        <v>11</v>
      </c>
      <c r="F40" s="35" t="s">
        <v>497</v>
      </c>
    </row>
    <row r="41" spans="1:6" ht="45" x14ac:dyDescent="0.25">
      <c r="A41" s="15" t="s">
        <v>498</v>
      </c>
      <c r="B41" s="15" t="s">
        <v>933</v>
      </c>
      <c r="C41" s="31" t="s">
        <v>466</v>
      </c>
      <c r="D41" s="41" t="s">
        <v>499</v>
      </c>
      <c r="E41" s="31" t="s">
        <v>11</v>
      </c>
      <c r="F41" s="35" t="s">
        <v>497</v>
      </c>
    </row>
    <row r="42" spans="1:6" x14ac:dyDescent="0.25">
      <c r="A42" s="15" t="s">
        <v>500</v>
      </c>
      <c r="B42" s="15" t="s">
        <v>934</v>
      </c>
      <c r="C42" s="31" t="s">
        <v>466</v>
      </c>
      <c r="D42" s="41" t="s">
        <v>491</v>
      </c>
      <c r="E42" s="42" t="s">
        <v>11</v>
      </c>
      <c r="F42" s="43"/>
    </row>
    <row r="43" spans="1:6" x14ac:dyDescent="0.25">
      <c r="A43" s="15" t="s">
        <v>502</v>
      </c>
      <c r="B43" s="15" t="s">
        <v>935</v>
      </c>
      <c r="C43" s="31" t="s">
        <v>466</v>
      </c>
      <c r="D43" s="41" t="s">
        <v>494</v>
      </c>
      <c r="E43" s="42" t="s">
        <v>11</v>
      </c>
      <c r="F43" s="43"/>
    </row>
    <row r="44" spans="1:6" x14ac:dyDescent="0.25">
      <c r="A44" s="15" t="s">
        <v>503</v>
      </c>
      <c r="B44" s="15" t="s">
        <v>936</v>
      </c>
      <c r="C44" s="31" t="s">
        <v>466</v>
      </c>
      <c r="D44" s="41" t="s">
        <v>865</v>
      </c>
      <c r="E44" s="42" t="s">
        <v>11</v>
      </c>
      <c r="F44" s="43"/>
    </row>
    <row r="45" spans="1:6" x14ac:dyDescent="0.25">
      <c r="A45" s="15" t="s">
        <v>505</v>
      </c>
      <c r="B45" s="15" t="s">
        <v>937</v>
      </c>
      <c r="C45" s="31" t="s">
        <v>466</v>
      </c>
      <c r="D45" s="41" t="s">
        <v>851</v>
      </c>
      <c r="E45" s="42" t="s">
        <v>11</v>
      </c>
      <c r="F45" s="43"/>
    </row>
    <row r="46" spans="1:6" x14ac:dyDescent="0.25">
      <c r="A46" s="15" t="s">
        <v>506</v>
      </c>
      <c r="B46" s="15" t="s">
        <v>938</v>
      </c>
      <c r="C46" s="31" t="s">
        <v>466</v>
      </c>
      <c r="D46" s="41" t="s">
        <v>866</v>
      </c>
      <c r="E46" s="42" t="s">
        <v>11</v>
      </c>
      <c r="F46" s="43"/>
    </row>
    <row r="47" spans="1:6" x14ac:dyDescent="0.25">
      <c r="A47" s="15" t="s">
        <v>507</v>
      </c>
      <c r="B47" s="15" t="s">
        <v>508</v>
      </c>
      <c r="C47" s="31" t="s">
        <v>466</v>
      </c>
      <c r="D47" s="41" t="s">
        <v>971</v>
      </c>
      <c r="E47" s="42" t="s">
        <v>11</v>
      </c>
      <c r="F47" s="43"/>
    </row>
    <row r="48" spans="1:6" ht="45" x14ac:dyDescent="0.25">
      <c r="A48" s="15" t="s">
        <v>438</v>
      </c>
      <c r="B48" s="15" t="s">
        <v>939</v>
      </c>
      <c r="C48" s="31" t="s">
        <v>439</v>
      </c>
      <c r="D48" s="41" t="s">
        <v>834</v>
      </c>
      <c r="E48" s="31" t="s">
        <v>11</v>
      </c>
      <c r="F48" s="35" t="s">
        <v>883</v>
      </c>
    </row>
    <row r="49" spans="1:6" ht="45" x14ac:dyDescent="0.25">
      <c r="A49" s="15" t="s">
        <v>441</v>
      </c>
      <c r="B49" s="15" t="s">
        <v>940</v>
      </c>
      <c r="C49" s="31" t="s">
        <v>439</v>
      </c>
      <c r="D49" s="41" t="s">
        <v>836</v>
      </c>
      <c r="E49" s="31" t="s">
        <v>11</v>
      </c>
      <c r="F49" s="35" t="s">
        <v>837</v>
      </c>
    </row>
    <row r="50" spans="1:6" ht="60" x14ac:dyDescent="0.25">
      <c r="A50" s="19" t="s">
        <v>443</v>
      </c>
      <c r="B50" s="15" t="s">
        <v>941</v>
      </c>
      <c r="C50" s="31" t="s">
        <v>439</v>
      </c>
      <c r="D50" s="41" t="s">
        <v>838</v>
      </c>
      <c r="E50" s="31" t="s">
        <v>11</v>
      </c>
      <c r="F50" s="35" t="s">
        <v>839</v>
      </c>
    </row>
    <row r="51" spans="1:6" ht="30" x14ac:dyDescent="0.25">
      <c r="A51" s="15" t="s">
        <v>446</v>
      </c>
      <c r="B51" s="15" t="s">
        <v>942</v>
      </c>
      <c r="C51" s="31" t="s">
        <v>439</v>
      </c>
      <c r="D51" s="41" t="s">
        <v>840</v>
      </c>
      <c r="E51" s="31" t="s">
        <v>448</v>
      </c>
      <c r="F51" s="35" t="s">
        <v>841</v>
      </c>
    </row>
    <row r="52" spans="1:6" ht="30" x14ac:dyDescent="0.25">
      <c r="A52" s="15" t="s">
        <v>450</v>
      </c>
      <c r="B52" s="15" t="s">
        <v>943</v>
      </c>
      <c r="C52" s="31" t="s">
        <v>439</v>
      </c>
      <c r="D52" s="41" t="s">
        <v>842</v>
      </c>
      <c r="E52" s="31" t="s">
        <v>448</v>
      </c>
      <c r="F52" s="35" t="s">
        <v>841</v>
      </c>
    </row>
    <row r="53" spans="1:6" ht="30" x14ac:dyDescent="0.25">
      <c r="A53" s="15" t="s">
        <v>452</v>
      </c>
      <c r="B53" s="15" t="s">
        <v>453</v>
      </c>
      <c r="C53" s="31" t="s">
        <v>439</v>
      </c>
      <c r="D53" s="41" t="s">
        <v>843</v>
      </c>
      <c r="E53" s="31" t="s">
        <v>11</v>
      </c>
      <c r="F53" s="35" t="s">
        <v>844</v>
      </c>
    </row>
    <row r="54" spans="1:6" ht="30" x14ac:dyDescent="0.25">
      <c r="A54" s="15" t="s">
        <v>455</v>
      </c>
      <c r="B54" s="15" t="s">
        <v>456</v>
      </c>
      <c r="C54" s="31" t="s">
        <v>439</v>
      </c>
      <c r="D54" s="41" t="s">
        <v>454</v>
      </c>
      <c r="E54" s="31" t="s">
        <v>11</v>
      </c>
      <c r="F54" s="35" t="s">
        <v>845</v>
      </c>
    </row>
    <row r="55" spans="1:6" x14ac:dyDescent="0.25">
      <c r="A55" s="15" t="s">
        <v>458</v>
      </c>
      <c r="B55" s="15" t="s">
        <v>459</v>
      </c>
      <c r="C55" s="31" t="s">
        <v>439</v>
      </c>
      <c r="D55" s="41" t="s">
        <v>884</v>
      </c>
      <c r="E55" s="31" t="s">
        <v>482</v>
      </c>
      <c r="F55" s="43"/>
    </row>
    <row r="56" spans="1:6" x14ac:dyDescent="0.25">
      <c r="A56" s="15" t="s">
        <v>45</v>
      </c>
      <c r="B56" s="15" t="s">
        <v>46</v>
      </c>
      <c r="C56" s="31" t="s">
        <v>47</v>
      </c>
      <c r="D56" s="41" t="s">
        <v>704</v>
      </c>
      <c r="E56" s="30" t="s">
        <v>705</v>
      </c>
      <c r="F56" s="43"/>
    </row>
    <row r="57" spans="1:6" x14ac:dyDescent="0.25">
      <c r="A57" s="15" t="s">
        <v>50</v>
      </c>
      <c r="B57" s="15" t="s">
        <v>51</v>
      </c>
      <c r="C57" s="31" t="s">
        <v>47</v>
      </c>
      <c r="D57" s="41" t="s">
        <v>706</v>
      </c>
      <c r="E57" s="42" t="s">
        <v>11</v>
      </c>
      <c r="F57" s="43"/>
    </row>
    <row r="58" spans="1:6" ht="60" x14ac:dyDescent="0.25">
      <c r="A58" s="15" t="s">
        <v>52</v>
      </c>
      <c r="B58" s="15" t="s">
        <v>53</v>
      </c>
      <c r="C58" s="31" t="s">
        <v>47</v>
      </c>
      <c r="D58" s="41" t="s">
        <v>707</v>
      </c>
      <c r="E58" s="31" t="s">
        <v>11</v>
      </c>
      <c r="F58" s="35" t="s">
        <v>708</v>
      </c>
    </row>
    <row r="59" spans="1:6" ht="60" x14ac:dyDescent="0.25">
      <c r="A59" s="15" t="s">
        <v>56</v>
      </c>
      <c r="B59" s="15" t="s">
        <v>57</v>
      </c>
      <c r="C59" s="31" t="s">
        <v>47</v>
      </c>
      <c r="D59" s="41" t="s">
        <v>709</v>
      </c>
      <c r="E59" s="31" t="s">
        <v>11</v>
      </c>
      <c r="F59" s="35" t="s">
        <v>710</v>
      </c>
    </row>
    <row r="60" spans="1:6" ht="60" x14ac:dyDescent="0.25">
      <c r="A60" s="15" t="s">
        <v>58</v>
      </c>
      <c r="B60" s="15" t="s">
        <v>59</v>
      </c>
      <c r="C60" s="31" t="s">
        <v>47</v>
      </c>
      <c r="D60" s="41" t="s">
        <v>711</v>
      </c>
      <c r="E60" s="31" t="s">
        <v>11</v>
      </c>
      <c r="F60" s="35" t="s">
        <v>712</v>
      </c>
    </row>
    <row r="61" spans="1:6" ht="60" x14ac:dyDescent="0.25">
      <c r="A61" s="15" t="s">
        <v>60</v>
      </c>
      <c r="B61" s="15" t="s">
        <v>61</v>
      </c>
      <c r="C61" s="31" t="s">
        <v>47</v>
      </c>
      <c r="D61" s="41" t="s">
        <v>713</v>
      </c>
      <c r="E61" s="31" t="s">
        <v>11</v>
      </c>
      <c r="F61" s="35" t="s">
        <v>714</v>
      </c>
    </row>
    <row r="62" spans="1:6" ht="60" x14ac:dyDescent="0.25">
      <c r="A62" s="15" t="s">
        <v>62</v>
      </c>
      <c r="B62" s="15" t="s">
        <v>63</v>
      </c>
      <c r="C62" s="31" t="s">
        <v>47</v>
      </c>
      <c r="D62" s="41" t="s">
        <v>715</v>
      </c>
      <c r="E62" s="31" t="s">
        <v>11</v>
      </c>
      <c r="F62" s="35" t="s">
        <v>716</v>
      </c>
    </row>
    <row r="63" spans="1:6" ht="60" x14ac:dyDescent="0.25">
      <c r="A63" s="15" t="s">
        <v>64</v>
      </c>
      <c r="B63" s="15" t="s">
        <v>65</v>
      </c>
      <c r="C63" s="31" t="s">
        <v>47</v>
      </c>
      <c r="D63" s="41" t="s">
        <v>717</v>
      </c>
      <c r="E63" s="31" t="s">
        <v>705</v>
      </c>
      <c r="F63" s="35" t="s">
        <v>718</v>
      </c>
    </row>
    <row r="64" spans="1:6" x14ac:dyDescent="0.25">
      <c r="A64" s="15" t="s">
        <v>66</v>
      </c>
      <c r="B64" s="15" t="s">
        <v>67</v>
      </c>
      <c r="C64" s="31" t="s">
        <v>47</v>
      </c>
      <c r="D64" s="41" t="s">
        <v>719</v>
      </c>
      <c r="E64" s="31" t="s">
        <v>547</v>
      </c>
      <c r="F64" s="43"/>
    </row>
    <row r="65" spans="1:6" x14ac:dyDescent="0.25">
      <c r="A65" s="15" t="s">
        <v>70</v>
      </c>
      <c r="B65" s="15" t="s">
        <v>71</v>
      </c>
      <c r="C65" s="31" t="s">
        <v>47</v>
      </c>
      <c r="D65" s="41" t="s">
        <v>720</v>
      </c>
      <c r="E65" s="31" t="s">
        <v>547</v>
      </c>
      <c r="F65" s="43"/>
    </row>
    <row r="66" spans="1:6" ht="30" x14ac:dyDescent="0.25">
      <c r="A66" s="15" t="s">
        <v>72</v>
      </c>
      <c r="B66" s="15" t="s">
        <v>73</v>
      </c>
      <c r="C66" s="31" t="s">
        <v>47</v>
      </c>
      <c r="D66" s="41" t="s">
        <v>721</v>
      </c>
      <c r="E66" s="31" t="s">
        <v>547</v>
      </c>
      <c r="F66" s="35" t="s">
        <v>722</v>
      </c>
    </row>
    <row r="67" spans="1:6" ht="30" x14ac:dyDescent="0.25">
      <c r="A67" s="15" t="s">
        <v>76</v>
      </c>
      <c r="B67" s="15" t="s">
        <v>77</v>
      </c>
      <c r="C67" s="31" t="s">
        <v>47</v>
      </c>
      <c r="D67" s="41" t="s">
        <v>723</v>
      </c>
      <c r="E67" s="31" t="s">
        <v>547</v>
      </c>
      <c r="F67" s="35" t="s">
        <v>722</v>
      </c>
    </row>
    <row r="68" spans="1:6" ht="30" x14ac:dyDescent="0.25">
      <c r="A68" s="15" t="s">
        <v>79</v>
      </c>
      <c r="B68" s="15" t="s">
        <v>80</v>
      </c>
      <c r="C68" s="31" t="s">
        <v>47</v>
      </c>
      <c r="D68" s="41" t="s">
        <v>724</v>
      </c>
      <c r="E68" s="31" t="s">
        <v>547</v>
      </c>
      <c r="F68" s="35" t="s">
        <v>722</v>
      </c>
    </row>
    <row r="69" spans="1:6" x14ac:dyDescent="0.25">
      <c r="A69" s="15" t="s">
        <v>82</v>
      </c>
      <c r="B69" s="15" t="s">
        <v>83</v>
      </c>
      <c r="C69" s="31" t="s">
        <v>47</v>
      </c>
      <c r="D69" s="41" t="s">
        <v>726</v>
      </c>
      <c r="E69" s="31" t="s">
        <v>11</v>
      </c>
      <c r="F69" s="43"/>
    </row>
    <row r="70" spans="1:6" x14ac:dyDescent="0.25">
      <c r="A70" s="15" t="s">
        <v>85</v>
      </c>
      <c r="B70" s="15" t="s">
        <v>86</v>
      </c>
      <c r="C70" s="31" t="s">
        <v>47</v>
      </c>
      <c r="D70" s="41" t="s">
        <v>726</v>
      </c>
      <c r="E70" s="31" t="s">
        <v>11</v>
      </c>
      <c r="F70" s="43"/>
    </row>
    <row r="71" spans="1:6" x14ac:dyDescent="0.25">
      <c r="A71" s="15" t="s">
        <v>88</v>
      </c>
      <c r="B71" s="15" t="s">
        <v>89</v>
      </c>
      <c r="C71" s="31" t="s">
        <v>47</v>
      </c>
      <c r="D71" s="41" t="s">
        <v>727</v>
      </c>
      <c r="E71" s="31" t="s">
        <v>11</v>
      </c>
      <c r="F71" s="43"/>
    </row>
    <row r="72" spans="1:6" x14ac:dyDescent="0.25">
      <c r="A72" s="15" t="s">
        <v>91</v>
      </c>
      <c r="B72" s="15" t="s">
        <v>1128</v>
      </c>
      <c r="C72" s="31" t="s">
        <v>47</v>
      </c>
      <c r="D72" s="41" t="s">
        <v>728</v>
      </c>
      <c r="E72" s="30" t="s">
        <v>93</v>
      </c>
      <c r="F72" s="43"/>
    </row>
    <row r="73" spans="1:6" x14ac:dyDescent="0.25">
      <c r="A73" s="15" t="s">
        <v>94</v>
      </c>
      <c r="B73" s="15" t="s">
        <v>1129</v>
      </c>
      <c r="C73" s="31" t="s">
        <v>47</v>
      </c>
      <c r="D73" s="41" t="s">
        <v>729</v>
      </c>
      <c r="E73" s="30" t="s">
        <v>93</v>
      </c>
      <c r="F73" s="43"/>
    </row>
    <row r="74" spans="1:6" x14ac:dyDescent="0.25">
      <c r="A74" s="15" t="s">
        <v>95</v>
      </c>
      <c r="B74" s="15" t="s">
        <v>1130</v>
      </c>
      <c r="C74" s="31" t="s">
        <v>47</v>
      </c>
      <c r="D74" s="41" t="s">
        <v>96</v>
      </c>
      <c r="E74" s="31" t="s">
        <v>11</v>
      </c>
      <c r="F74" s="43"/>
    </row>
    <row r="75" spans="1:6" x14ac:dyDescent="0.25">
      <c r="A75" s="15" t="s">
        <v>98</v>
      </c>
      <c r="B75" s="15" t="s">
        <v>1131</v>
      </c>
      <c r="C75" s="31" t="s">
        <v>47</v>
      </c>
      <c r="D75" s="41" t="s">
        <v>99</v>
      </c>
      <c r="E75" s="31" t="s">
        <v>11</v>
      </c>
      <c r="F75" s="43"/>
    </row>
    <row r="76" spans="1:6" x14ac:dyDescent="0.25">
      <c r="A76" s="15" t="s">
        <v>100</v>
      </c>
      <c r="B76" s="15" t="s">
        <v>1132</v>
      </c>
      <c r="C76" s="31" t="s">
        <v>47</v>
      </c>
      <c r="D76" s="41" t="s">
        <v>101</v>
      </c>
      <c r="E76" s="31" t="s">
        <v>11</v>
      </c>
      <c r="F76" s="43"/>
    </row>
    <row r="77" spans="1:6" x14ac:dyDescent="0.25">
      <c r="A77" s="15" t="s">
        <v>102</v>
      </c>
      <c r="B77" s="15" t="s">
        <v>1133</v>
      </c>
      <c r="C77" s="31" t="s">
        <v>47</v>
      </c>
      <c r="D77" s="41" t="s">
        <v>103</v>
      </c>
      <c r="E77" s="31" t="s">
        <v>11</v>
      </c>
      <c r="F77" s="43"/>
    </row>
    <row r="78" spans="1:6" x14ac:dyDescent="0.25">
      <c r="A78" s="15" t="s">
        <v>104</v>
      </c>
      <c r="B78" s="15" t="s">
        <v>1134</v>
      </c>
      <c r="C78" s="31" t="s">
        <v>47</v>
      </c>
      <c r="D78" s="41" t="s">
        <v>105</v>
      </c>
      <c r="E78" s="31" t="s">
        <v>11</v>
      </c>
      <c r="F78" s="43"/>
    </row>
    <row r="79" spans="1:6" ht="30" x14ac:dyDescent="0.25">
      <c r="A79" s="15" t="s">
        <v>106</v>
      </c>
      <c r="B79" s="15" t="s">
        <v>1135</v>
      </c>
      <c r="C79" s="31" t="s">
        <v>47</v>
      </c>
      <c r="D79" s="41" t="s">
        <v>730</v>
      </c>
      <c r="E79" s="31" t="s">
        <v>93</v>
      </c>
      <c r="F79" s="35" t="s">
        <v>869</v>
      </c>
    </row>
    <row r="80" spans="1:6" ht="60" x14ac:dyDescent="0.25">
      <c r="A80" s="15" t="s">
        <v>280</v>
      </c>
      <c r="B80" s="15" t="s">
        <v>281</v>
      </c>
      <c r="C80" s="31" t="s">
        <v>282</v>
      </c>
      <c r="D80" s="41" t="s">
        <v>877</v>
      </c>
      <c r="E80" s="31" t="s">
        <v>11</v>
      </c>
      <c r="F80" s="35" t="s">
        <v>779</v>
      </c>
    </row>
    <row r="81" spans="1:6" ht="60" x14ac:dyDescent="0.25">
      <c r="A81" s="15" t="s">
        <v>286</v>
      </c>
      <c r="B81" s="15" t="s">
        <v>287</v>
      </c>
      <c r="C81" s="31" t="s">
        <v>282</v>
      </c>
      <c r="D81" s="41" t="s">
        <v>780</v>
      </c>
      <c r="E81" s="31" t="s">
        <v>284</v>
      </c>
      <c r="F81" s="35" t="s">
        <v>779</v>
      </c>
    </row>
    <row r="82" spans="1:6" ht="60" x14ac:dyDescent="0.25">
      <c r="A82" s="15" t="s">
        <v>289</v>
      </c>
      <c r="B82" s="15" t="s">
        <v>290</v>
      </c>
      <c r="C82" s="31" t="s">
        <v>282</v>
      </c>
      <c r="D82" s="41" t="s">
        <v>781</v>
      </c>
      <c r="E82" s="31" t="s">
        <v>284</v>
      </c>
      <c r="F82" s="35" t="s">
        <v>779</v>
      </c>
    </row>
    <row r="83" spans="1:6" ht="31.5" x14ac:dyDescent="0.25">
      <c r="A83" s="15" t="s">
        <v>173</v>
      </c>
      <c r="B83" s="15" t="s">
        <v>174</v>
      </c>
      <c r="C83" s="31" t="s">
        <v>175</v>
      </c>
      <c r="D83" s="41" t="s">
        <v>966</v>
      </c>
      <c r="E83" s="31" t="s">
        <v>177</v>
      </c>
      <c r="F83" s="35" t="s">
        <v>749</v>
      </c>
    </row>
    <row r="84" spans="1:6" ht="30" x14ac:dyDescent="0.25">
      <c r="A84" s="15" t="s">
        <v>178</v>
      </c>
      <c r="B84" s="15" t="s">
        <v>179</v>
      </c>
      <c r="C84" s="31" t="s">
        <v>175</v>
      </c>
      <c r="D84" s="41" t="s">
        <v>180</v>
      </c>
      <c r="E84" s="31" t="s">
        <v>177</v>
      </c>
      <c r="F84" s="35" t="s">
        <v>749</v>
      </c>
    </row>
    <row r="85" spans="1:6" x14ac:dyDescent="0.25">
      <c r="A85" s="15" t="s">
        <v>181</v>
      </c>
      <c r="B85" s="15" t="s">
        <v>182</v>
      </c>
      <c r="C85" s="31" t="s">
        <v>175</v>
      </c>
      <c r="D85" s="41" t="s">
        <v>10</v>
      </c>
      <c r="E85" s="31" t="s">
        <v>11</v>
      </c>
      <c r="F85" s="43"/>
    </row>
    <row r="86" spans="1:6" x14ac:dyDescent="0.25">
      <c r="A86" s="15" t="s">
        <v>186</v>
      </c>
      <c r="B86" s="15" t="s">
        <v>944</v>
      </c>
      <c r="C86" s="31" t="s">
        <v>175</v>
      </c>
      <c r="D86" s="41" t="s">
        <v>187</v>
      </c>
      <c r="E86" s="31" t="s">
        <v>112</v>
      </c>
      <c r="F86" s="35" t="s">
        <v>188</v>
      </c>
    </row>
    <row r="87" spans="1:6" ht="30" x14ac:dyDescent="0.25">
      <c r="A87" s="15" t="s">
        <v>189</v>
      </c>
      <c r="B87" s="15" t="s">
        <v>190</v>
      </c>
      <c r="C87" s="31" t="s">
        <v>175</v>
      </c>
      <c r="D87" s="41" t="s">
        <v>972</v>
      </c>
      <c r="E87" s="31" t="s">
        <v>11</v>
      </c>
      <c r="F87" s="35" t="s">
        <v>752</v>
      </c>
    </row>
    <row r="88" spans="1:6" x14ac:dyDescent="0.25">
      <c r="A88" s="15" t="s">
        <v>193</v>
      </c>
      <c r="B88" s="15" t="s">
        <v>194</v>
      </c>
      <c r="C88" s="31" t="s">
        <v>175</v>
      </c>
      <c r="D88" s="41" t="s">
        <v>973</v>
      </c>
      <c r="E88" s="31"/>
      <c r="F88" s="35" t="s">
        <v>754</v>
      </c>
    </row>
    <row r="89" spans="1:6" ht="30" x14ac:dyDescent="0.25">
      <c r="A89" s="15" t="s">
        <v>196</v>
      </c>
      <c r="B89" s="15" t="s">
        <v>197</v>
      </c>
      <c r="C89" s="31" t="s">
        <v>175</v>
      </c>
      <c r="D89" s="41" t="s">
        <v>872</v>
      </c>
      <c r="E89" s="31" t="s">
        <v>11</v>
      </c>
      <c r="F89" s="35" t="s">
        <v>755</v>
      </c>
    </row>
    <row r="90" spans="1:6" x14ac:dyDescent="0.25">
      <c r="A90" s="15" t="s">
        <v>201</v>
      </c>
      <c r="B90" s="15" t="s">
        <v>202</v>
      </c>
      <c r="C90" s="31" t="s">
        <v>175</v>
      </c>
      <c r="D90" s="41">
        <v>13244</v>
      </c>
      <c r="E90" s="42" t="s">
        <v>11</v>
      </c>
      <c r="F90" s="43"/>
    </row>
    <row r="91" spans="1:6" ht="30" x14ac:dyDescent="0.25">
      <c r="A91" s="15" t="s">
        <v>203</v>
      </c>
      <c r="B91" s="15" t="s">
        <v>204</v>
      </c>
      <c r="C91" s="31" t="s">
        <v>175</v>
      </c>
      <c r="D91" s="41" t="s">
        <v>756</v>
      </c>
      <c r="E91" s="31" t="s">
        <v>199</v>
      </c>
      <c r="F91" s="35" t="s">
        <v>873</v>
      </c>
    </row>
    <row r="92" spans="1:6" ht="30" x14ac:dyDescent="0.25">
      <c r="A92" s="15" t="s">
        <v>207</v>
      </c>
      <c r="B92" s="15" t="s">
        <v>208</v>
      </c>
      <c r="C92" s="31" t="s">
        <v>175</v>
      </c>
      <c r="D92" s="41" t="s">
        <v>209</v>
      </c>
      <c r="E92" s="31" t="s">
        <v>11</v>
      </c>
      <c r="F92" s="35" t="s">
        <v>874</v>
      </c>
    </row>
    <row r="93" spans="1:6" ht="30" x14ac:dyDescent="0.25">
      <c r="A93" s="15" t="s">
        <v>210</v>
      </c>
      <c r="B93" s="15" t="s">
        <v>211</v>
      </c>
      <c r="C93" s="31" t="s">
        <v>175</v>
      </c>
      <c r="D93" s="41" t="s">
        <v>212</v>
      </c>
      <c r="E93" s="31" t="s">
        <v>11</v>
      </c>
      <c r="F93" s="35" t="s">
        <v>758</v>
      </c>
    </row>
    <row r="94" spans="1:6" ht="30" x14ac:dyDescent="0.25">
      <c r="A94" s="15" t="s">
        <v>213</v>
      </c>
      <c r="B94" s="15" t="s">
        <v>214</v>
      </c>
      <c r="C94" s="31" t="s">
        <v>175</v>
      </c>
      <c r="D94" s="41" t="s">
        <v>215</v>
      </c>
      <c r="E94" s="31" t="s">
        <v>11</v>
      </c>
      <c r="F94" s="35" t="s">
        <v>759</v>
      </c>
    </row>
    <row r="95" spans="1:6" ht="30" x14ac:dyDescent="0.25">
      <c r="A95" s="15" t="s">
        <v>216</v>
      </c>
      <c r="B95" s="15" t="s">
        <v>217</v>
      </c>
      <c r="C95" s="31" t="s">
        <v>175</v>
      </c>
      <c r="D95" s="41" t="s">
        <v>760</v>
      </c>
      <c r="E95" s="31" t="s">
        <v>199</v>
      </c>
      <c r="F95" s="35" t="s">
        <v>757</v>
      </c>
    </row>
    <row r="96" spans="1:6" ht="30" x14ac:dyDescent="0.25">
      <c r="A96" s="15" t="s">
        <v>219</v>
      </c>
      <c r="B96" s="15" t="s">
        <v>220</v>
      </c>
      <c r="C96" s="31" t="s">
        <v>175</v>
      </c>
      <c r="D96" s="41" t="s">
        <v>761</v>
      </c>
      <c r="E96" s="31" t="s">
        <v>199</v>
      </c>
      <c r="F96" s="35" t="s">
        <v>757</v>
      </c>
    </row>
    <row r="97" spans="1:6" ht="30" x14ac:dyDescent="0.25">
      <c r="A97" s="15" t="s">
        <v>222</v>
      </c>
      <c r="B97" s="15" t="s">
        <v>223</v>
      </c>
      <c r="C97" s="31" t="s">
        <v>175</v>
      </c>
      <c r="D97" s="41" t="s">
        <v>762</v>
      </c>
      <c r="E97" s="31" t="s">
        <v>199</v>
      </c>
      <c r="F97" s="35" t="s">
        <v>757</v>
      </c>
    </row>
    <row r="98" spans="1:6" ht="30" x14ac:dyDescent="0.25">
      <c r="A98" s="15" t="s">
        <v>225</v>
      </c>
      <c r="B98" s="15" t="s">
        <v>226</v>
      </c>
      <c r="C98" s="31" t="s">
        <v>175</v>
      </c>
      <c r="D98" s="41" t="s">
        <v>763</v>
      </c>
      <c r="E98" s="31" t="s">
        <v>199</v>
      </c>
      <c r="F98" s="35" t="s">
        <v>757</v>
      </c>
    </row>
    <row r="99" spans="1:6" ht="30" x14ac:dyDescent="0.25">
      <c r="A99" s="15" t="s">
        <v>228</v>
      </c>
      <c r="B99" s="15" t="s">
        <v>229</v>
      </c>
      <c r="C99" s="31" t="s">
        <v>175</v>
      </c>
      <c r="D99" s="41" t="s">
        <v>764</v>
      </c>
      <c r="E99" s="31" t="s">
        <v>199</v>
      </c>
      <c r="F99" s="35" t="s">
        <v>757</v>
      </c>
    </row>
    <row r="100" spans="1:6" ht="30" x14ac:dyDescent="0.25">
      <c r="A100" s="15" t="s">
        <v>231</v>
      </c>
      <c r="B100" s="15" t="s">
        <v>232</v>
      </c>
      <c r="C100" s="31" t="s">
        <v>175</v>
      </c>
      <c r="D100" s="41" t="s">
        <v>221</v>
      </c>
      <c r="E100" s="31" t="s">
        <v>11</v>
      </c>
      <c r="F100" s="35" t="s">
        <v>765</v>
      </c>
    </row>
    <row r="101" spans="1:6" ht="30" x14ac:dyDescent="0.25">
      <c r="A101" s="15" t="s">
        <v>234</v>
      </c>
      <c r="B101" s="15" t="s">
        <v>235</v>
      </c>
      <c r="C101" s="31" t="s">
        <v>175</v>
      </c>
      <c r="D101" s="41" t="s">
        <v>224</v>
      </c>
      <c r="E101" s="31" t="s">
        <v>11</v>
      </c>
      <c r="F101" s="35" t="s">
        <v>875</v>
      </c>
    </row>
    <row r="102" spans="1:6" ht="30" x14ac:dyDescent="0.25">
      <c r="A102" s="15" t="s">
        <v>237</v>
      </c>
      <c r="B102" s="15" t="s">
        <v>238</v>
      </c>
      <c r="C102" s="31" t="s">
        <v>175</v>
      </c>
      <c r="D102" s="41" t="s">
        <v>766</v>
      </c>
      <c r="E102" s="31" t="s">
        <v>199</v>
      </c>
      <c r="F102" s="35" t="s">
        <v>757</v>
      </c>
    </row>
    <row r="103" spans="1:6" x14ac:dyDescent="0.25">
      <c r="A103" s="15" t="s">
        <v>240</v>
      </c>
      <c r="B103" s="15" t="s">
        <v>241</v>
      </c>
      <c r="C103" s="31" t="s">
        <v>175</v>
      </c>
      <c r="D103" s="41" t="s">
        <v>767</v>
      </c>
      <c r="E103" s="42" t="s">
        <v>11</v>
      </c>
      <c r="F103" s="43"/>
    </row>
    <row r="104" spans="1:6" x14ac:dyDescent="0.25">
      <c r="A104" s="15" t="s">
        <v>243</v>
      </c>
      <c r="B104" s="15" t="s">
        <v>244</v>
      </c>
      <c r="C104" s="31" t="s">
        <v>175</v>
      </c>
      <c r="D104" s="41" t="s">
        <v>768</v>
      </c>
      <c r="E104" s="42" t="s">
        <v>11</v>
      </c>
      <c r="F104" s="43"/>
    </row>
    <row r="105" spans="1:6" x14ac:dyDescent="0.25">
      <c r="A105" s="15" t="s">
        <v>245</v>
      </c>
      <c r="B105" s="15" t="s">
        <v>246</v>
      </c>
      <c r="C105" s="31" t="s">
        <v>175</v>
      </c>
      <c r="D105" s="41" t="s">
        <v>769</v>
      </c>
      <c r="E105" s="42" t="s">
        <v>11</v>
      </c>
      <c r="F105" s="43"/>
    </row>
    <row r="106" spans="1:6" x14ac:dyDescent="0.25">
      <c r="A106" s="15" t="s">
        <v>247</v>
      </c>
      <c r="B106" s="15" t="s">
        <v>248</v>
      </c>
      <c r="C106" s="31" t="s">
        <v>175</v>
      </c>
      <c r="D106" s="41" t="s">
        <v>770</v>
      </c>
      <c r="E106" s="42" t="s">
        <v>11</v>
      </c>
      <c r="F106" s="43"/>
    </row>
    <row r="107" spans="1:6" x14ac:dyDescent="0.25">
      <c r="A107" s="15" t="s">
        <v>249</v>
      </c>
      <c r="B107" s="20" t="s">
        <v>1033</v>
      </c>
      <c r="C107" s="31" t="s">
        <v>175</v>
      </c>
      <c r="D107" s="41" t="s">
        <v>876</v>
      </c>
      <c r="E107" s="31" t="s">
        <v>11</v>
      </c>
      <c r="F107" s="35" t="s">
        <v>771</v>
      </c>
    </row>
    <row r="108" spans="1:6" ht="45" x14ac:dyDescent="0.25">
      <c r="A108" s="15" t="s">
        <v>252</v>
      </c>
      <c r="B108" s="15" t="s">
        <v>253</v>
      </c>
      <c r="C108" s="31" t="s">
        <v>175</v>
      </c>
      <c r="D108" s="41" t="s">
        <v>254</v>
      </c>
      <c r="E108" s="31" t="s">
        <v>11</v>
      </c>
      <c r="F108" s="35" t="s">
        <v>772</v>
      </c>
    </row>
    <row r="109" spans="1:6" ht="45" x14ac:dyDescent="0.25">
      <c r="A109" s="15" t="s">
        <v>256</v>
      </c>
      <c r="B109" s="15" t="s">
        <v>257</v>
      </c>
      <c r="C109" s="30" t="s">
        <v>175</v>
      </c>
      <c r="D109" s="41" t="s">
        <v>258</v>
      </c>
      <c r="E109" s="31" t="s">
        <v>11</v>
      </c>
      <c r="F109" s="35" t="s">
        <v>773</v>
      </c>
    </row>
    <row r="110" spans="1:6" x14ac:dyDescent="0.25">
      <c r="A110" s="15" t="s">
        <v>260</v>
      </c>
      <c r="B110" s="15" t="s">
        <v>261</v>
      </c>
      <c r="C110" s="30" t="s">
        <v>175</v>
      </c>
      <c r="D110" s="41" t="s">
        <v>774</v>
      </c>
      <c r="E110" s="42" t="s">
        <v>11</v>
      </c>
      <c r="F110" s="43"/>
    </row>
    <row r="111" spans="1:6" x14ac:dyDescent="0.25">
      <c r="A111" s="15" t="s">
        <v>262</v>
      </c>
      <c r="B111" s="15" t="s">
        <v>263</v>
      </c>
      <c r="C111" s="30" t="s">
        <v>175</v>
      </c>
      <c r="D111" s="41" t="s">
        <v>775</v>
      </c>
      <c r="E111" s="31" t="s">
        <v>112</v>
      </c>
      <c r="F111" s="43"/>
    </row>
    <row r="112" spans="1:6" x14ac:dyDescent="0.25">
      <c r="A112" s="15" t="s">
        <v>265</v>
      </c>
      <c r="B112" s="15" t="s">
        <v>266</v>
      </c>
      <c r="C112" s="30" t="s">
        <v>175</v>
      </c>
      <c r="D112" s="41" t="s">
        <v>776</v>
      </c>
      <c r="E112" s="30" t="s">
        <v>777</v>
      </c>
      <c r="F112" s="43"/>
    </row>
    <row r="113" spans="1:6" ht="45" x14ac:dyDescent="0.25">
      <c r="A113" s="15" t="s">
        <v>109</v>
      </c>
      <c r="B113" s="15" t="s">
        <v>1034</v>
      </c>
      <c r="C113" s="30" t="s">
        <v>110</v>
      </c>
      <c r="D113" s="41">
        <v>6299</v>
      </c>
      <c r="E113" s="31" t="s">
        <v>11</v>
      </c>
      <c r="F113" s="35" t="s">
        <v>870</v>
      </c>
    </row>
    <row r="114" spans="1:6" ht="45" x14ac:dyDescent="0.25">
      <c r="A114" s="15" t="s">
        <v>114</v>
      </c>
      <c r="B114" s="15" t="s">
        <v>1039</v>
      </c>
      <c r="C114" s="30" t="s">
        <v>110</v>
      </c>
      <c r="D114" s="41" t="s">
        <v>115</v>
      </c>
      <c r="E114" s="31" t="s">
        <v>11</v>
      </c>
      <c r="F114" s="35" t="s">
        <v>116</v>
      </c>
    </row>
    <row r="115" spans="1:6" ht="31.5" x14ac:dyDescent="0.25">
      <c r="A115" s="15" t="s">
        <v>117</v>
      </c>
      <c r="B115" s="15" t="s">
        <v>118</v>
      </c>
      <c r="C115" s="30" t="s">
        <v>110</v>
      </c>
      <c r="D115" s="41">
        <v>77701</v>
      </c>
      <c r="E115" s="31" t="s">
        <v>93</v>
      </c>
      <c r="F115" s="43"/>
    </row>
    <row r="116" spans="1:6" ht="31.5" x14ac:dyDescent="0.25">
      <c r="A116" s="15" t="s">
        <v>120</v>
      </c>
      <c r="B116" s="15" t="s">
        <v>121</v>
      </c>
      <c r="C116" s="30" t="s">
        <v>110</v>
      </c>
      <c r="D116" s="41">
        <v>77702</v>
      </c>
      <c r="E116" s="31" t="s">
        <v>93</v>
      </c>
      <c r="F116" s="43"/>
    </row>
    <row r="117" spans="1:6" ht="31.5" x14ac:dyDescent="0.25">
      <c r="A117" s="15" t="s">
        <v>122</v>
      </c>
      <c r="B117" s="15" t="s">
        <v>123</v>
      </c>
      <c r="C117" s="30" t="s">
        <v>110</v>
      </c>
      <c r="D117" s="41" t="s">
        <v>732</v>
      </c>
      <c r="E117" s="22" t="s">
        <v>177</v>
      </c>
      <c r="F117" s="35" t="s">
        <v>828</v>
      </c>
    </row>
    <row r="118" spans="1:6" ht="45" x14ac:dyDescent="0.25">
      <c r="A118" s="15" t="s">
        <v>126</v>
      </c>
      <c r="B118" s="15" t="s">
        <v>127</v>
      </c>
      <c r="C118" s="30" t="s">
        <v>110</v>
      </c>
      <c r="D118" s="41" t="s">
        <v>953</v>
      </c>
      <c r="E118" s="31" t="s">
        <v>11</v>
      </c>
      <c r="F118" s="35" t="s">
        <v>734</v>
      </c>
    </row>
    <row r="119" spans="1:6" ht="31.5" x14ac:dyDescent="0.25">
      <c r="A119" s="15" t="s">
        <v>130</v>
      </c>
      <c r="B119" s="22" t="s">
        <v>131</v>
      </c>
      <c r="C119" s="30" t="s">
        <v>110</v>
      </c>
      <c r="D119" s="41" t="s">
        <v>735</v>
      </c>
      <c r="E119" s="42" t="s">
        <v>11</v>
      </c>
      <c r="F119" s="43"/>
    </row>
    <row r="120" spans="1:6" ht="31.5" x14ac:dyDescent="0.25">
      <c r="A120" s="15" t="s">
        <v>132</v>
      </c>
      <c r="B120" s="15" t="s">
        <v>1037</v>
      </c>
      <c r="C120" s="30" t="s">
        <v>110</v>
      </c>
      <c r="D120" s="41">
        <v>6632</v>
      </c>
      <c r="E120" s="30" t="s">
        <v>134</v>
      </c>
      <c r="F120" s="43"/>
    </row>
    <row r="121" spans="1:6" ht="45" x14ac:dyDescent="0.25">
      <c r="A121" s="15" t="s">
        <v>135</v>
      </c>
      <c r="B121" s="15" t="s">
        <v>136</v>
      </c>
      <c r="C121" s="31" t="s">
        <v>110</v>
      </c>
      <c r="D121" s="41" t="s">
        <v>736</v>
      </c>
      <c r="E121" s="31" t="s">
        <v>11</v>
      </c>
      <c r="F121" s="35" t="s">
        <v>561</v>
      </c>
    </row>
    <row r="122" spans="1:6" ht="31.5" x14ac:dyDescent="0.25">
      <c r="A122" s="15" t="s">
        <v>139</v>
      </c>
      <c r="B122" s="15" t="s">
        <v>140</v>
      </c>
      <c r="C122" s="31" t="s">
        <v>110</v>
      </c>
      <c r="D122" s="41" t="s">
        <v>737</v>
      </c>
      <c r="E122" s="31" t="s">
        <v>112</v>
      </c>
      <c r="F122" s="35" t="s">
        <v>562</v>
      </c>
    </row>
    <row r="123" spans="1:6" ht="45" x14ac:dyDescent="0.25">
      <c r="A123" s="15" t="s">
        <v>143</v>
      </c>
      <c r="B123" s="15" t="s">
        <v>945</v>
      </c>
      <c r="C123" s="31" t="s">
        <v>110</v>
      </c>
      <c r="D123" s="41" t="s">
        <v>738</v>
      </c>
      <c r="E123" s="31" t="s">
        <v>93</v>
      </c>
      <c r="F123" s="35" t="s">
        <v>563</v>
      </c>
    </row>
    <row r="124" spans="1:6" ht="45" x14ac:dyDescent="0.25">
      <c r="A124" s="15" t="s">
        <v>146</v>
      </c>
      <c r="B124" s="15" t="s">
        <v>980</v>
      </c>
      <c r="C124" s="31" t="s">
        <v>110</v>
      </c>
      <c r="D124" s="41" t="s">
        <v>739</v>
      </c>
      <c r="E124" s="31" t="s">
        <v>93</v>
      </c>
      <c r="F124" s="35" t="s">
        <v>871</v>
      </c>
    </row>
    <row r="125" spans="1:6" ht="45" x14ac:dyDescent="0.25">
      <c r="A125" s="15" t="s">
        <v>148</v>
      </c>
      <c r="B125" s="15" t="s">
        <v>149</v>
      </c>
      <c r="C125" s="31" t="s">
        <v>110</v>
      </c>
      <c r="D125" s="41" t="s">
        <v>740</v>
      </c>
      <c r="E125" s="31" t="s">
        <v>11</v>
      </c>
      <c r="F125" s="35" t="s">
        <v>741</v>
      </c>
    </row>
    <row r="126" spans="1:6" ht="31.5" x14ac:dyDescent="0.25">
      <c r="A126" s="15" t="s">
        <v>152</v>
      </c>
      <c r="B126" s="15" t="s">
        <v>153</v>
      </c>
      <c r="C126" s="31" t="s">
        <v>110</v>
      </c>
      <c r="D126" s="41" t="s">
        <v>968</v>
      </c>
      <c r="E126" s="30" t="s">
        <v>93</v>
      </c>
      <c r="F126" s="35"/>
    </row>
    <row r="127" spans="1:6" ht="31.5" x14ac:dyDescent="0.25">
      <c r="A127" s="15" t="s">
        <v>156</v>
      </c>
      <c r="B127" s="15" t="s">
        <v>157</v>
      </c>
      <c r="C127" s="31" t="s">
        <v>110</v>
      </c>
      <c r="D127" s="41" t="s">
        <v>969</v>
      </c>
      <c r="E127" s="30" t="s">
        <v>93</v>
      </c>
      <c r="F127" s="35"/>
    </row>
    <row r="128" spans="1:6" ht="60" x14ac:dyDescent="0.25">
      <c r="A128" s="15" t="s">
        <v>160</v>
      </c>
      <c r="B128" s="15" t="s">
        <v>161</v>
      </c>
      <c r="C128" s="31" t="s">
        <v>110</v>
      </c>
      <c r="D128" s="41" t="s">
        <v>742</v>
      </c>
      <c r="E128" s="31" t="s">
        <v>11</v>
      </c>
      <c r="F128" s="35" t="s">
        <v>743</v>
      </c>
    </row>
    <row r="129" spans="1:6" ht="45" x14ac:dyDescent="0.25">
      <c r="A129" s="15" t="s">
        <v>163</v>
      </c>
      <c r="B129" s="15" t="s">
        <v>164</v>
      </c>
      <c r="C129" s="31" t="s">
        <v>110</v>
      </c>
      <c r="D129" s="41" t="s">
        <v>744</v>
      </c>
      <c r="E129" s="31" t="s">
        <v>11</v>
      </c>
      <c r="F129" s="35" t="s">
        <v>745</v>
      </c>
    </row>
    <row r="130" spans="1:6" ht="31.5" x14ac:dyDescent="0.25">
      <c r="A130" s="15" t="s">
        <v>167</v>
      </c>
      <c r="B130" s="15" t="s">
        <v>981</v>
      </c>
      <c r="C130" s="31" t="s">
        <v>110</v>
      </c>
      <c r="D130" s="41" t="s">
        <v>746</v>
      </c>
      <c r="E130" s="31" t="s">
        <v>11</v>
      </c>
      <c r="F130" s="43"/>
    </row>
    <row r="131" spans="1:6" ht="45" x14ac:dyDescent="0.25">
      <c r="A131" s="15" t="s">
        <v>7</v>
      </c>
      <c r="B131" s="15" t="s">
        <v>8</v>
      </c>
      <c r="C131" s="31" t="s">
        <v>9</v>
      </c>
      <c r="D131" s="41" t="s">
        <v>10</v>
      </c>
      <c r="E131" s="31" t="s">
        <v>11</v>
      </c>
      <c r="F131" s="35" t="s">
        <v>868</v>
      </c>
    </row>
    <row r="132" spans="1:6" ht="45" x14ac:dyDescent="0.25">
      <c r="A132" s="15" t="s">
        <v>13</v>
      </c>
      <c r="B132" s="15" t="s">
        <v>14</v>
      </c>
      <c r="C132" s="31" t="s">
        <v>9</v>
      </c>
      <c r="D132" s="41" t="s">
        <v>15</v>
      </c>
      <c r="E132" s="31" t="s">
        <v>11</v>
      </c>
      <c r="F132" s="35" t="s">
        <v>696</v>
      </c>
    </row>
    <row r="133" spans="1:6" ht="45" x14ac:dyDescent="0.25">
      <c r="A133" s="15" t="s">
        <v>17</v>
      </c>
      <c r="B133" s="15" t="s">
        <v>18</v>
      </c>
      <c r="C133" s="31" t="s">
        <v>9</v>
      </c>
      <c r="D133" s="41" t="s">
        <v>697</v>
      </c>
      <c r="E133" s="31" t="s">
        <v>11</v>
      </c>
      <c r="F133" s="35" t="s">
        <v>698</v>
      </c>
    </row>
    <row r="134" spans="1:6" ht="30" x14ac:dyDescent="0.25">
      <c r="A134" s="15" t="s">
        <v>21</v>
      </c>
      <c r="B134" s="15" t="s">
        <v>22</v>
      </c>
      <c r="C134" s="31" t="s">
        <v>9</v>
      </c>
      <c r="D134" s="41" t="s">
        <v>699</v>
      </c>
      <c r="E134" s="31" t="s">
        <v>11</v>
      </c>
      <c r="F134" s="35" t="s">
        <v>700</v>
      </c>
    </row>
    <row r="135" spans="1:6" ht="30" x14ac:dyDescent="0.25">
      <c r="A135" s="15" t="s">
        <v>25</v>
      </c>
      <c r="B135" s="15" t="s">
        <v>26</v>
      </c>
      <c r="C135" s="31" t="s">
        <v>9</v>
      </c>
      <c r="D135" s="41" t="s">
        <v>27</v>
      </c>
      <c r="E135" s="31" t="s">
        <v>11</v>
      </c>
      <c r="F135" s="35" t="s">
        <v>28</v>
      </c>
    </row>
    <row r="136" spans="1:6" ht="30" x14ac:dyDescent="0.25">
      <c r="A136" s="15" t="s">
        <v>29</v>
      </c>
      <c r="B136" s="15" t="s">
        <v>30</v>
      </c>
      <c r="C136" s="31" t="s">
        <v>9</v>
      </c>
      <c r="D136" s="41" t="s">
        <v>31</v>
      </c>
      <c r="E136" s="31" t="s">
        <v>11</v>
      </c>
      <c r="F136" s="35" t="s">
        <v>32</v>
      </c>
    </row>
    <row r="137" spans="1:6" ht="30" x14ac:dyDescent="0.25">
      <c r="A137" s="15" t="s">
        <v>33</v>
      </c>
      <c r="B137" s="15" t="s">
        <v>34</v>
      </c>
      <c r="C137" s="31" t="s">
        <v>9</v>
      </c>
      <c r="D137" s="41" t="s">
        <v>701</v>
      </c>
      <c r="E137" s="31" t="s">
        <v>11</v>
      </c>
      <c r="F137" s="35" t="s">
        <v>702</v>
      </c>
    </row>
    <row r="138" spans="1:6" ht="45" x14ac:dyDescent="0.25">
      <c r="A138" s="15" t="s">
        <v>320</v>
      </c>
      <c r="B138" s="15" t="s">
        <v>321</v>
      </c>
      <c r="C138" s="31" t="s">
        <v>322</v>
      </c>
      <c r="D138" s="41" t="s">
        <v>794</v>
      </c>
      <c r="E138" s="31" t="s">
        <v>11</v>
      </c>
      <c r="F138" s="35" t="s">
        <v>879</v>
      </c>
    </row>
    <row r="139" spans="1:6" ht="30" x14ac:dyDescent="0.25">
      <c r="A139" s="15" t="s">
        <v>325</v>
      </c>
      <c r="B139" s="15" t="s">
        <v>326</v>
      </c>
      <c r="C139" s="31" t="s">
        <v>322</v>
      </c>
      <c r="D139" s="41" t="s">
        <v>796</v>
      </c>
      <c r="E139" s="31" t="s">
        <v>573</v>
      </c>
      <c r="F139" s="35" t="s">
        <v>795</v>
      </c>
    </row>
    <row r="140" spans="1:6" ht="45" x14ac:dyDescent="0.25">
      <c r="A140" s="15" t="s">
        <v>330</v>
      </c>
      <c r="B140" s="15" t="s">
        <v>331</v>
      </c>
      <c r="C140" s="31" t="s">
        <v>322</v>
      </c>
      <c r="D140" s="41" t="s">
        <v>798</v>
      </c>
      <c r="E140" s="31" t="s">
        <v>11</v>
      </c>
      <c r="F140" s="35" t="s">
        <v>799</v>
      </c>
    </row>
    <row r="141" spans="1:6" ht="30" x14ac:dyDescent="0.25">
      <c r="A141" s="15" t="s">
        <v>335</v>
      </c>
      <c r="B141" s="15" t="s">
        <v>336</v>
      </c>
      <c r="C141" s="31" t="s">
        <v>322</v>
      </c>
      <c r="D141" s="41" t="s">
        <v>337</v>
      </c>
      <c r="E141" s="31" t="s">
        <v>11</v>
      </c>
      <c r="F141" s="35" t="s">
        <v>800</v>
      </c>
    </row>
    <row r="142" spans="1:6" ht="30" x14ac:dyDescent="0.25">
      <c r="A142" s="15" t="s">
        <v>338</v>
      </c>
      <c r="B142" s="15" t="s">
        <v>946</v>
      </c>
      <c r="C142" s="31" t="s">
        <v>322</v>
      </c>
      <c r="D142" s="41" t="s">
        <v>880</v>
      </c>
      <c r="E142" s="31" t="s">
        <v>11</v>
      </c>
      <c r="F142" s="35" t="s">
        <v>802</v>
      </c>
    </row>
    <row r="143" spans="1:6" ht="30" x14ac:dyDescent="0.25">
      <c r="A143" s="15" t="s">
        <v>341</v>
      </c>
      <c r="B143" s="15" t="s">
        <v>947</v>
      </c>
      <c r="C143" s="31" t="s">
        <v>322</v>
      </c>
      <c r="D143" s="41" t="s">
        <v>881</v>
      </c>
      <c r="E143" s="31" t="s">
        <v>11</v>
      </c>
      <c r="F143" s="35" t="s">
        <v>343</v>
      </c>
    </row>
    <row r="144" spans="1:6" ht="30" x14ac:dyDescent="0.25">
      <c r="A144" s="15" t="s">
        <v>344</v>
      </c>
      <c r="B144" s="15" t="s">
        <v>345</v>
      </c>
      <c r="C144" s="31" t="s">
        <v>322</v>
      </c>
      <c r="D144" s="41" t="s">
        <v>803</v>
      </c>
      <c r="E144" s="31" t="s">
        <v>11</v>
      </c>
      <c r="F144" s="35" t="s">
        <v>804</v>
      </c>
    </row>
    <row r="145" spans="1:6" ht="45" x14ac:dyDescent="0.25">
      <c r="A145" s="15" t="s">
        <v>348</v>
      </c>
      <c r="B145" s="15" t="s">
        <v>349</v>
      </c>
      <c r="C145" s="31" t="s">
        <v>322</v>
      </c>
      <c r="D145" s="41" t="s">
        <v>805</v>
      </c>
      <c r="E145" s="31" t="s">
        <v>11</v>
      </c>
      <c r="F145" s="35" t="s">
        <v>351</v>
      </c>
    </row>
    <row r="146" spans="1:6" ht="30" x14ac:dyDescent="0.25">
      <c r="A146" s="15" t="s">
        <v>352</v>
      </c>
      <c r="B146" s="15" t="s">
        <v>353</v>
      </c>
      <c r="C146" s="31" t="s">
        <v>322</v>
      </c>
      <c r="D146" s="41" t="s">
        <v>354</v>
      </c>
      <c r="E146" s="31" t="s">
        <v>11</v>
      </c>
      <c r="F146" s="35" t="s">
        <v>355</v>
      </c>
    </row>
    <row r="147" spans="1:6" ht="30" x14ac:dyDescent="0.25">
      <c r="A147" s="15" t="s">
        <v>356</v>
      </c>
      <c r="B147" s="15" t="s">
        <v>357</v>
      </c>
      <c r="C147" s="31" t="s">
        <v>322</v>
      </c>
      <c r="D147" s="41" t="s">
        <v>358</v>
      </c>
      <c r="E147" s="31" t="s">
        <v>11</v>
      </c>
      <c r="F147" s="35" t="s">
        <v>359</v>
      </c>
    </row>
    <row r="148" spans="1:6" ht="45" x14ac:dyDescent="0.25">
      <c r="A148" s="15" t="s">
        <v>360</v>
      </c>
      <c r="B148" s="15" t="s">
        <v>361</v>
      </c>
      <c r="C148" s="31" t="s">
        <v>322</v>
      </c>
      <c r="D148" s="30" t="s">
        <v>806</v>
      </c>
      <c r="E148" s="31" t="s">
        <v>374</v>
      </c>
      <c r="F148" s="35" t="s">
        <v>807</v>
      </c>
    </row>
    <row r="149" spans="1:6" ht="45" x14ac:dyDescent="0.25">
      <c r="A149" s="15" t="s">
        <v>364</v>
      </c>
      <c r="B149" s="15" t="s">
        <v>365</v>
      </c>
      <c r="C149" s="31" t="s">
        <v>322</v>
      </c>
      <c r="D149" s="41" t="s">
        <v>366</v>
      </c>
      <c r="E149" s="31" t="s">
        <v>11</v>
      </c>
      <c r="F149" s="35" t="s">
        <v>631</v>
      </c>
    </row>
    <row r="150" spans="1:6" ht="30" x14ac:dyDescent="0.25">
      <c r="A150" s="15" t="s">
        <v>370</v>
      </c>
      <c r="B150" s="15" t="s">
        <v>371</v>
      </c>
      <c r="C150" s="31" t="s">
        <v>372</v>
      </c>
      <c r="D150" s="30" t="s">
        <v>809</v>
      </c>
      <c r="E150" s="31" t="s">
        <v>374</v>
      </c>
      <c r="F150" s="35" t="s">
        <v>810</v>
      </c>
    </row>
    <row r="151" spans="1:6" x14ac:dyDescent="0.25">
      <c r="A151" s="15" t="s">
        <v>376</v>
      </c>
      <c r="B151" s="15" t="s">
        <v>377</v>
      </c>
      <c r="C151" s="31" t="s">
        <v>372</v>
      </c>
      <c r="D151" s="41" t="s">
        <v>811</v>
      </c>
      <c r="E151" s="31" t="s">
        <v>11</v>
      </c>
      <c r="F151" s="43"/>
    </row>
    <row r="152" spans="1:6" ht="31.5" x14ac:dyDescent="0.25">
      <c r="A152" s="15" t="s">
        <v>509</v>
      </c>
      <c r="B152" s="20" t="s">
        <v>510</v>
      </c>
      <c r="C152" s="31" t="s">
        <v>511</v>
      </c>
      <c r="D152" s="44"/>
      <c r="E152" s="31"/>
      <c r="F152" s="43"/>
    </row>
    <row r="153" spans="1:6" ht="31.5" x14ac:dyDescent="0.25">
      <c r="A153" s="15" t="s">
        <v>512</v>
      </c>
      <c r="B153" s="20" t="s">
        <v>513</v>
      </c>
      <c r="C153" s="31" t="s">
        <v>511</v>
      </c>
      <c r="D153" s="41">
        <v>1705</v>
      </c>
      <c r="E153" s="31"/>
      <c r="F153" s="43"/>
    </row>
    <row r="154" spans="1:6" x14ac:dyDescent="0.25">
      <c r="A154" s="15" t="s">
        <v>380</v>
      </c>
      <c r="B154" s="15" t="s">
        <v>381</v>
      </c>
      <c r="C154" s="31" t="s">
        <v>372</v>
      </c>
      <c r="D154" s="41" t="s">
        <v>636</v>
      </c>
      <c r="E154" s="31" t="s">
        <v>383</v>
      </c>
      <c r="F154" s="43"/>
    </row>
    <row r="155" spans="1:6" x14ac:dyDescent="0.25">
      <c r="A155" s="15" t="s">
        <v>514</v>
      </c>
      <c r="B155" s="15" t="s">
        <v>515</v>
      </c>
      <c r="C155" s="31" t="s">
        <v>511</v>
      </c>
      <c r="D155" s="41" t="s">
        <v>974</v>
      </c>
      <c r="E155" s="31"/>
      <c r="F155" s="43"/>
    </row>
    <row r="156" spans="1:6" x14ac:dyDescent="0.25">
      <c r="A156" s="15" t="s">
        <v>516</v>
      </c>
      <c r="B156" s="15" t="s">
        <v>517</v>
      </c>
      <c r="C156" s="31" t="s">
        <v>511</v>
      </c>
      <c r="D156" s="41" t="s">
        <v>975</v>
      </c>
      <c r="E156" s="31"/>
      <c r="F156" s="43"/>
    </row>
    <row r="157" spans="1:6" x14ac:dyDescent="0.25">
      <c r="A157" s="15" t="s">
        <v>385</v>
      </c>
      <c r="B157" s="15" t="s">
        <v>386</v>
      </c>
      <c r="C157" s="31" t="s">
        <v>372</v>
      </c>
      <c r="D157" s="41" t="s">
        <v>814</v>
      </c>
      <c r="E157" s="31" t="s">
        <v>11</v>
      </c>
      <c r="F157" s="43"/>
    </row>
    <row r="158" spans="1:6" x14ac:dyDescent="0.25">
      <c r="A158" s="15" t="s">
        <v>518</v>
      </c>
      <c r="B158" s="15" t="s">
        <v>519</v>
      </c>
      <c r="C158" s="31" t="s">
        <v>511</v>
      </c>
      <c r="D158" s="41"/>
      <c r="E158" s="31"/>
      <c r="F158" s="43"/>
    </row>
    <row r="159" spans="1:6" x14ac:dyDescent="0.25">
      <c r="A159" s="15" t="s">
        <v>520</v>
      </c>
      <c r="B159" s="15" t="s">
        <v>521</v>
      </c>
      <c r="C159" s="31" t="s">
        <v>511</v>
      </c>
      <c r="D159" s="41"/>
      <c r="E159" s="31"/>
      <c r="F159" s="43"/>
    </row>
    <row r="160" spans="1:6" x14ac:dyDescent="0.25">
      <c r="A160" s="15" t="s">
        <v>389</v>
      </c>
      <c r="B160" s="15" t="s">
        <v>390</v>
      </c>
      <c r="C160" s="31" t="s">
        <v>372</v>
      </c>
      <c r="D160" s="41" t="s">
        <v>815</v>
      </c>
      <c r="E160" s="31"/>
      <c r="F160" s="43"/>
    </row>
    <row r="161" spans="1:6" x14ac:dyDescent="0.25">
      <c r="A161" s="15" t="s">
        <v>391</v>
      </c>
      <c r="B161" s="22" t="s">
        <v>392</v>
      </c>
      <c r="C161" s="42" t="s">
        <v>372</v>
      </c>
      <c r="D161" s="41" t="s">
        <v>976</v>
      </c>
      <c r="E161" s="31"/>
      <c r="F161" s="43"/>
    </row>
    <row r="162" spans="1:6" ht="31.5" x14ac:dyDescent="0.25">
      <c r="A162" s="15" t="s">
        <v>522</v>
      </c>
      <c r="B162" s="20" t="s">
        <v>523</v>
      </c>
      <c r="C162" s="31" t="s">
        <v>511</v>
      </c>
      <c r="D162" s="41" t="s">
        <v>977</v>
      </c>
      <c r="E162" s="30" t="s">
        <v>566</v>
      </c>
      <c r="F162" s="43"/>
    </row>
    <row r="163" spans="1:6" x14ac:dyDescent="0.25">
      <c r="A163" s="15" t="s">
        <v>525</v>
      </c>
      <c r="B163" s="15" t="s">
        <v>526</v>
      </c>
      <c r="C163" s="31" t="s">
        <v>511</v>
      </c>
      <c r="D163" s="41">
        <v>22330</v>
      </c>
      <c r="E163" s="42" t="s">
        <v>11</v>
      </c>
      <c r="F163" s="43"/>
    </row>
    <row r="164" spans="1:6" x14ac:dyDescent="0.25">
      <c r="A164" s="15" t="s">
        <v>393</v>
      </c>
      <c r="B164" s="24" t="s">
        <v>394</v>
      </c>
      <c r="C164" s="42" t="s">
        <v>372</v>
      </c>
      <c r="D164" s="41">
        <v>1903695</v>
      </c>
      <c r="E164" s="31"/>
      <c r="F164" s="43"/>
    </row>
    <row r="165" spans="1:6" x14ac:dyDescent="0.25">
      <c r="A165" s="15" t="s">
        <v>395</v>
      </c>
      <c r="B165" s="24" t="s">
        <v>396</v>
      </c>
      <c r="C165" s="42" t="s">
        <v>372</v>
      </c>
      <c r="D165" s="41">
        <v>1903100</v>
      </c>
      <c r="E165" s="20" t="s">
        <v>328</v>
      </c>
      <c r="F165" s="43"/>
    </row>
    <row r="166" spans="1:6" ht="31.5" x14ac:dyDescent="0.25">
      <c r="A166" s="15" t="s">
        <v>397</v>
      </c>
      <c r="B166" s="15" t="s">
        <v>948</v>
      </c>
      <c r="C166" s="42" t="s">
        <v>372</v>
      </c>
      <c r="D166" s="41" t="s">
        <v>817</v>
      </c>
      <c r="E166" s="30" t="s">
        <v>566</v>
      </c>
      <c r="F166" s="43"/>
    </row>
    <row r="167" spans="1:6" x14ac:dyDescent="0.25">
      <c r="A167" s="15" t="s">
        <v>460</v>
      </c>
      <c r="B167" s="15" t="s">
        <v>461</v>
      </c>
      <c r="C167" s="31" t="s">
        <v>439</v>
      </c>
      <c r="D167" s="41" t="s">
        <v>846</v>
      </c>
      <c r="E167" s="31" t="s">
        <v>482</v>
      </c>
      <c r="F167" s="43"/>
    </row>
    <row r="168" spans="1:6" x14ac:dyDescent="0.25">
      <c r="A168" s="15" t="s">
        <v>462</v>
      </c>
      <c r="B168" s="20" t="s">
        <v>463</v>
      </c>
      <c r="C168" s="31" t="s">
        <v>439</v>
      </c>
      <c r="D168" s="41" t="s">
        <v>847</v>
      </c>
      <c r="E168" s="31" t="s">
        <v>448</v>
      </c>
      <c r="F168" s="43"/>
    </row>
    <row r="169" spans="1:6" x14ac:dyDescent="0.25">
      <c r="A169" s="15" t="s">
        <v>464</v>
      </c>
      <c r="B169" s="20" t="s">
        <v>465</v>
      </c>
      <c r="C169" s="31" t="s">
        <v>439</v>
      </c>
      <c r="D169" s="41" t="s">
        <v>848</v>
      </c>
      <c r="E169" s="31" t="s">
        <v>448</v>
      </c>
      <c r="F169" s="43"/>
    </row>
    <row r="170" spans="1:6" x14ac:dyDescent="0.25">
      <c r="A170" s="15" t="s">
        <v>267</v>
      </c>
      <c r="B170" s="20" t="s">
        <v>268</v>
      </c>
      <c r="C170" s="31" t="s">
        <v>175</v>
      </c>
      <c r="D170" s="41" t="s">
        <v>778</v>
      </c>
      <c r="E170" s="31"/>
      <c r="F170" s="43"/>
    </row>
    <row r="171" spans="1:6" ht="31.5" x14ac:dyDescent="0.25">
      <c r="A171" s="15" t="s">
        <v>169</v>
      </c>
      <c r="B171" s="20" t="s">
        <v>1035</v>
      </c>
      <c r="C171" s="31" t="s">
        <v>110</v>
      </c>
      <c r="D171" s="41" t="s">
        <v>748</v>
      </c>
      <c r="E171" s="42" t="s">
        <v>11</v>
      </c>
      <c r="F171" s="43"/>
    </row>
    <row r="172" spans="1:6" ht="31.5" x14ac:dyDescent="0.25">
      <c r="A172" s="15" t="s">
        <v>171</v>
      </c>
      <c r="B172" s="20" t="s">
        <v>1036</v>
      </c>
      <c r="C172" s="31" t="s">
        <v>110</v>
      </c>
      <c r="D172" s="41" t="s">
        <v>170</v>
      </c>
      <c r="E172" s="42" t="s">
        <v>11</v>
      </c>
      <c r="F172" s="43"/>
    </row>
    <row r="173" spans="1:6" x14ac:dyDescent="0.25">
      <c r="A173" s="15" t="s">
        <v>269</v>
      </c>
      <c r="B173" s="20" t="s">
        <v>270</v>
      </c>
      <c r="C173" s="31" t="s">
        <v>175</v>
      </c>
      <c r="D173" s="41">
        <v>70058</v>
      </c>
      <c r="E173" s="31" t="s">
        <v>199</v>
      </c>
      <c r="F173" s="43"/>
    </row>
    <row r="174" spans="1:6" x14ac:dyDescent="0.25">
      <c r="A174" s="15" t="s">
        <v>271</v>
      </c>
      <c r="B174" s="20" t="s">
        <v>272</v>
      </c>
      <c r="C174" s="31" t="s">
        <v>175</v>
      </c>
      <c r="D174" s="41" t="s">
        <v>273</v>
      </c>
      <c r="E174" s="31" t="s">
        <v>199</v>
      </c>
      <c r="F174" s="43"/>
    </row>
    <row r="175" spans="1:6" x14ac:dyDescent="0.25">
      <c r="A175" s="15" t="s">
        <v>274</v>
      </c>
      <c r="B175" s="20" t="s">
        <v>275</v>
      </c>
      <c r="C175" s="31" t="s">
        <v>175</v>
      </c>
      <c r="D175" s="41" t="s">
        <v>276</v>
      </c>
      <c r="E175" s="31" t="s">
        <v>199</v>
      </c>
      <c r="F175" s="43"/>
    </row>
    <row r="176" spans="1:6" x14ac:dyDescent="0.25">
      <c r="A176" s="15" t="s">
        <v>277</v>
      </c>
      <c r="B176" s="20" t="s">
        <v>278</v>
      </c>
      <c r="C176" s="31" t="s">
        <v>175</v>
      </c>
      <c r="D176" s="41" t="s">
        <v>279</v>
      </c>
      <c r="E176" s="31" t="s">
        <v>199</v>
      </c>
      <c r="F176" s="43"/>
    </row>
    <row r="177" spans="1:6" x14ac:dyDescent="0.25">
      <c r="A177" s="15" t="s">
        <v>37</v>
      </c>
      <c r="B177" s="20" t="s">
        <v>38</v>
      </c>
      <c r="C177" s="31" t="s">
        <v>9</v>
      </c>
      <c r="D177" s="41" t="s">
        <v>703</v>
      </c>
      <c r="E177" s="31" t="s">
        <v>199</v>
      </c>
      <c r="F177" s="43"/>
    </row>
    <row r="178" spans="1:6" ht="31.5" x14ac:dyDescent="0.25">
      <c r="A178" s="15" t="s">
        <v>368</v>
      </c>
      <c r="B178" s="20" t="s">
        <v>369</v>
      </c>
      <c r="C178" s="31" t="s">
        <v>322</v>
      </c>
      <c r="D178" s="41" t="s">
        <v>808</v>
      </c>
      <c r="E178" s="31" t="s">
        <v>184</v>
      </c>
      <c r="F178" s="43"/>
    </row>
    <row r="179" spans="1:6" ht="20.25" customHeight="1" x14ac:dyDescent="0.25">
      <c r="A179" s="22" t="s">
        <v>1050</v>
      </c>
      <c r="B179" s="22" t="s">
        <v>1077</v>
      </c>
      <c r="C179" s="22" t="s">
        <v>110</v>
      </c>
      <c r="D179" s="15" t="s">
        <v>1140</v>
      </c>
      <c r="E179" s="22" t="s">
        <v>93</v>
      </c>
      <c r="F179" s="22"/>
    </row>
    <row r="180" spans="1:6" x14ac:dyDescent="0.25">
      <c r="A180" s="22" t="s">
        <v>1051</v>
      </c>
      <c r="B180" s="22" t="s">
        <v>1078</v>
      </c>
      <c r="C180" s="22" t="s">
        <v>466</v>
      </c>
      <c r="D180" s="15" t="s">
        <v>1105</v>
      </c>
      <c r="E180" s="22"/>
      <c r="F180" s="22"/>
    </row>
    <row r="181" spans="1:6" x14ac:dyDescent="0.25">
      <c r="A181" s="22" t="s">
        <v>1052</v>
      </c>
      <c r="B181" s="22" t="s">
        <v>1079</v>
      </c>
      <c r="C181" s="22" t="s">
        <v>466</v>
      </c>
      <c r="D181" s="15" t="s">
        <v>1106</v>
      </c>
      <c r="E181" s="22"/>
      <c r="F181" s="22"/>
    </row>
    <row r="182" spans="1:6" x14ac:dyDescent="0.25">
      <c r="A182" s="22" t="s">
        <v>1053</v>
      </c>
      <c r="B182" s="22" t="s">
        <v>1080</v>
      </c>
      <c r="C182" s="22" t="s">
        <v>322</v>
      </c>
      <c r="D182" s="15">
        <v>12062</v>
      </c>
      <c r="E182" s="22" t="s">
        <v>11</v>
      </c>
      <c r="F182" s="22"/>
    </row>
    <row r="183" spans="1:6" x14ac:dyDescent="0.25">
      <c r="A183" s="22" t="s">
        <v>1054</v>
      </c>
      <c r="B183" s="22" t="s">
        <v>1081</v>
      </c>
      <c r="C183" s="22" t="s">
        <v>9</v>
      </c>
      <c r="D183" s="15" t="s">
        <v>1136</v>
      </c>
      <c r="E183" s="22" t="s">
        <v>11</v>
      </c>
      <c r="F183" s="22"/>
    </row>
    <row r="184" spans="1:6" x14ac:dyDescent="0.25">
      <c r="A184" s="22" t="s">
        <v>1055</v>
      </c>
      <c r="B184" s="22" t="s">
        <v>1082</v>
      </c>
      <c r="C184" s="22" t="s">
        <v>466</v>
      </c>
      <c r="D184" s="15" t="s">
        <v>488</v>
      </c>
      <c r="E184" s="22" t="s">
        <v>11</v>
      </c>
      <c r="F184" s="22"/>
    </row>
    <row r="185" spans="1:6" x14ac:dyDescent="0.25">
      <c r="A185" s="22" t="s">
        <v>1056</v>
      </c>
      <c r="B185" s="22" t="s">
        <v>1083</v>
      </c>
      <c r="C185" s="22" t="s">
        <v>175</v>
      </c>
      <c r="D185" s="15" t="s">
        <v>1109</v>
      </c>
      <c r="E185" s="22" t="s">
        <v>11</v>
      </c>
      <c r="F185" s="22"/>
    </row>
    <row r="186" spans="1:6" x14ac:dyDescent="0.25">
      <c r="A186" s="22" t="s">
        <v>1057</v>
      </c>
      <c r="B186" s="22" t="s">
        <v>1084</v>
      </c>
      <c r="C186" s="22" t="s">
        <v>175</v>
      </c>
      <c r="D186" s="15" t="s">
        <v>1110</v>
      </c>
      <c r="E186" s="22" t="s">
        <v>11</v>
      </c>
      <c r="F186" s="22"/>
    </row>
    <row r="187" spans="1:6" x14ac:dyDescent="0.25">
      <c r="A187" s="22" t="s">
        <v>1058</v>
      </c>
      <c r="B187" s="22" t="s">
        <v>1085</v>
      </c>
      <c r="C187" s="22" t="s">
        <v>175</v>
      </c>
      <c r="D187" s="15" t="s">
        <v>1141</v>
      </c>
      <c r="E187" s="22" t="s">
        <v>134</v>
      </c>
      <c r="F187" s="22"/>
    </row>
    <row r="188" spans="1:6" x14ac:dyDescent="0.25">
      <c r="A188" s="22" t="s">
        <v>1059</v>
      </c>
      <c r="B188" s="22" t="s">
        <v>1142</v>
      </c>
      <c r="C188" s="22" t="s">
        <v>47</v>
      </c>
      <c r="D188" s="15" t="s">
        <v>1143</v>
      </c>
      <c r="E188" s="22" t="s">
        <v>11</v>
      </c>
      <c r="F188" s="22"/>
    </row>
    <row r="189" spans="1:6" ht="31.5" x14ac:dyDescent="0.25">
      <c r="A189" s="22" t="s">
        <v>1060</v>
      </c>
      <c r="B189" s="22" t="s">
        <v>1087</v>
      </c>
      <c r="C189" s="22" t="s">
        <v>47</v>
      </c>
      <c r="D189" s="15" t="s">
        <v>1112</v>
      </c>
      <c r="E189" s="22" t="s">
        <v>93</v>
      </c>
      <c r="F189" s="22"/>
    </row>
    <row r="190" spans="1:6" x14ac:dyDescent="0.25">
      <c r="A190" s="22" t="s">
        <v>1061</v>
      </c>
      <c r="B190" s="22" t="s">
        <v>1088</v>
      </c>
      <c r="C190" s="22" t="s">
        <v>322</v>
      </c>
      <c r="D190" s="15" t="s">
        <v>1144</v>
      </c>
      <c r="E190" s="22" t="s">
        <v>11</v>
      </c>
      <c r="F190" s="22"/>
    </row>
    <row r="191" spans="1:6" x14ac:dyDescent="0.25">
      <c r="A191" s="22" t="s">
        <v>1062</v>
      </c>
      <c r="B191" s="22" t="s">
        <v>1145</v>
      </c>
      <c r="C191" s="22" t="s">
        <v>47</v>
      </c>
      <c r="D191" s="15" t="s">
        <v>1146</v>
      </c>
      <c r="E191" s="22" t="s">
        <v>93</v>
      </c>
      <c r="F191" s="22"/>
    </row>
    <row r="192" spans="1:6" x14ac:dyDescent="0.25">
      <c r="A192" s="22" t="s">
        <v>1063</v>
      </c>
      <c r="B192" s="22" t="s">
        <v>1090</v>
      </c>
      <c r="C192" s="22" t="s">
        <v>47</v>
      </c>
      <c r="D192" s="15" t="s">
        <v>1147</v>
      </c>
      <c r="E192" s="22" t="s">
        <v>93</v>
      </c>
      <c r="F192" s="22"/>
    </row>
    <row r="193" spans="1:6" x14ac:dyDescent="0.25">
      <c r="A193" s="22" t="s">
        <v>1064</v>
      </c>
      <c r="B193" s="22" t="s">
        <v>1091</v>
      </c>
      <c r="C193" s="22" t="s">
        <v>47</v>
      </c>
      <c r="D193" s="15" t="s">
        <v>1148</v>
      </c>
      <c r="E193" s="22" t="s">
        <v>93</v>
      </c>
      <c r="F193" s="22"/>
    </row>
    <row r="194" spans="1:6" x14ac:dyDescent="0.25">
      <c r="A194" s="22" t="s">
        <v>1065</v>
      </c>
      <c r="B194" s="22" t="s">
        <v>1092</v>
      </c>
      <c r="C194" s="22" t="s">
        <v>47</v>
      </c>
      <c r="D194" s="15" t="s">
        <v>1149</v>
      </c>
      <c r="E194" s="22" t="s">
        <v>93</v>
      </c>
      <c r="F194" s="22"/>
    </row>
    <row r="195" spans="1:6" x14ac:dyDescent="0.25">
      <c r="A195" s="22" t="s">
        <v>1066</v>
      </c>
      <c r="B195" s="22" t="s">
        <v>1093</v>
      </c>
      <c r="C195" s="22" t="s">
        <v>47</v>
      </c>
      <c r="D195" s="15" t="s">
        <v>1118</v>
      </c>
      <c r="E195" s="22" t="s">
        <v>93</v>
      </c>
      <c r="F195" s="22"/>
    </row>
    <row r="196" spans="1:6" x14ac:dyDescent="0.25">
      <c r="A196" s="22" t="s">
        <v>1067</v>
      </c>
      <c r="B196" s="22" t="s">
        <v>1094</v>
      </c>
      <c r="C196" s="22" t="s">
        <v>47</v>
      </c>
      <c r="D196" s="15" t="s">
        <v>1119</v>
      </c>
      <c r="E196" s="22" t="s">
        <v>93</v>
      </c>
      <c r="F196" s="22"/>
    </row>
    <row r="197" spans="1:6" ht="31.5" x14ac:dyDescent="0.25">
      <c r="A197" s="22" t="s">
        <v>1068</v>
      </c>
      <c r="B197" s="22" t="s">
        <v>1095</v>
      </c>
      <c r="C197" s="22" t="s">
        <v>47</v>
      </c>
      <c r="D197" s="15" t="s">
        <v>1150</v>
      </c>
      <c r="E197" s="22" t="s">
        <v>93</v>
      </c>
      <c r="F197" s="22"/>
    </row>
    <row r="198" spans="1:6" ht="31.5" x14ac:dyDescent="0.25">
      <c r="A198" s="22" t="s">
        <v>1069</v>
      </c>
      <c r="B198" s="22" t="s">
        <v>1096</v>
      </c>
      <c r="C198" s="22" t="s">
        <v>47</v>
      </c>
      <c r="D198" s="15" t="s">
        <v>1151</v>
      </c>
      <c r="E198" s="22" t="s">
        <v>93</v>
      </c>
      <c r="F198" s="22"/>
    </row>
    <row r="199" spans="1:6" x14ac:dyDescent="0.25">
      <c r="A199" s="22" t="s">
        <v>1072</v>
      </c>
      <c r="B199" s="22" t="s">
        <v>1099</v>
      </c>
      <c r="C199" s="22" t="s">
        <v>47</v>
      </c>
      <c r="D199" s="15" t="s">
        <v>1122</v>
      </c>
      <c r="E199" s="22" t="s">
        <v>93</v>
      </c>
      <c r="F199" s="22"/>
    </row>
    <row r="200" spans="1:6" x14ac:dyDescent="0.25">
      <c r="A200" s="22" t="s">
        <v>1073</v>
      </c>
      <c r="B200" s="22" t="s">
        <v>1100</v>
      </c>
      <c r="C200" s="22" t="s">
        <v>47</v>
      </c>
      <c r="D200" s="15" t="s">
        <v>1123</v>
      </c>
      <c r="E200" s="22" t="s">
        <v>93</v>
      </c>
      <c r="F200" s="22"/>
    </row>
    <row r="201" spans="1:6" x14ac:dyDescent="0.25">
      <c r="A201" s="22" t="s">
        <v>1074</v>
      </c>
      <c r="B201" s="22" t="s">
        <v>1101</v>
      </c>
      <c r="C201" s="22" t="s">
        <v>47</v>
      </c>
      <c r="D201" s="15" t="s">
        <v>1152</v>
      </c>
      <c r="E201" s="22" t="s">
        <v>93</v>
      </c>
      <c r="F201" s="22"/>
    </row>
    <row r="202" spans="1:6" x14ac:dyDescent="0.25">
      <c r="A202" s="22" t="s">
        <v>1075</v>
      </c>
      <c r="B202" s="22" t="s">
        <v>1102</v>
      </c>
      <c r="C202" s="22" t="s">
        <v>47</v>
      </c>
      <c r="D202" s="15" t="s">
        <v>1125</v>
      </c>
      <c r="E202" s="22" t="s">
        <v>93</v>
      </c>
      <c r="F202" s="22"/>
    </row>
    <row r="203" spans="1:6" ht="31.5" x14ac:dyDescent="0.25">
      <c r="A203" s="22" t="s">
        <v>1076</v>
      </c>
      <c r="B203" s="22" t="s">
        <v>1103</v>
      </c>
      <c r="C203" s="22" t="s">
        <v>47</v>
      </c>
      <c r="D203" s="15" t="s">
        <v>1153</v>
      </c>
      <c r="E203" s="22" t="s">
        <v>93</v>
      </c>
      <c r="F203" s="22"/>
    </row>
  </sheetData>
  <sheetProtection algorithmName="SHA-512" hashValue="hIOSVDGRxHzzYgguxr66q5ljll/jXMffcBMLgmvAKNgNTd/jYeR6r8x3+MzHUeT2wqKc44fWEZkPmQvhI5bbTQ==" saltValue="6nnzJtRM7eXzM/5xiNrIeQ==" spinCount="100000" sheet="1" objects="1" scenarios="1" sort="0" autoFilter="0"/>
  <autoFilter ref="A3:F178" xr:uid="{00000000-0009-0000-0000-000007000000}"/>
  <mergeCells count="2">
    <mergeCell ref="A1:B1"/>
    <mergeCell ref="A2:F2"/>
  </mergeCells>
  <dataValidations count="1">
    <dataValidation allowBlank="1" showInputMessage="1" showErrorMessage="1" promptTitle="NOTE:" prompt="Keep to Max character of 90" sqref="B164:B165" xr:uid="{00000000-0002-0000-0700-000000000000}"/>
  </dataValidations>
  <hyperlinks>
    <hyperlink ref="F8" r:id="rId1" xr:uid="{00000000-0004-0000-0700-000000000000}"/>
    <hyperlink ref="F9" r:id="rId2" xr:uid="{00000000-0004-0000-0700-000001000000}"/>
    <hyperlink ref="F11" r:id="rId3" xr:uid="{00000000-0004-0000-0700-000002000000}"/>
    <hyperlink ref="F16" r:id="rId4" xr:uid="{00000000-0004-0000-0700-000003000000}"/>
    <hyperlink ref="F13" r:id="rId5" xr:uid="{00000000-0004-0000-0700-000004000000}"/>
    <hyperlink ref="F15" r:id="rId6" xr:uid="{00000000-0004-0000-0700-000005000000}"/>
    <hyperlink ref="F17" r:id="rId7" xr:uid="{00000000-0004-0000-0700-000006000000}"/>
    <hyperlink ref="F19" r:id="rId8" xr:uid="{00000000-0004-0000-0700-000007000000}"/>
    <hyperlink ref="F20" r:id="rId9" xr:uid="{00000000-0004-0000-0700-000008000000}"/>
    <hyperlink ref="F21" r:id="rId10" xr:uid="{00000000-0004-0000-0700-000009000000}"/>
    <hyperlink ref="F22" r:id="rId11" xr:uid="{00000000-0004-0000-0700-00000A000000}"/>
    <hyperlink ref="F23" r:id="rId12" xr:uid="{00000000-0004-0000-0700-00000B000000}"/>
    <hyperlink ref="F24" r:id="rId13" xr:uid="{00000000-0004-0000-0700-00000C000000}"/>
    <hyperlink ref="F6" r:id="rId14" xr:uid="{00000000-0004-0000-0700-00000D000000}"/>
    <hyperlink ref="F5" r:id="rId15" xr:uid="{00000000-0004-0000-0700-00000E000000}"/>
    <hyperlink ref="F25" r:id="rId16" xr:uid="{00000000-0004-0000-0700-00000F000000}"/>
    <hyperlink ref="F26" r:id="rId17" xr:uid="{00000000-0004-0000-0700-000010000000}"/>
    <hyperlink ref="F27" r:id="rId18" xr:uid="{00000000-0004-0000-0700-000011000000}"/>
    <hyperlink ref="F29" r:id="rId19" xr:uid="{00000000-0004-0000-0700-000012000000}"/>
    <hyperlink ref="F28" r:id="rId20" xr:uid="{00000000-0004-0000-0700-000013000000}"/>
    <hyperlink ref="F30" r:id="rId21" xr:uid="{00000000-0004-0000-0700-000014000000}"/>
    <hyperlink ref="F33" r:id="rId22" xr:uid="{00000000-0004-0000-0700-000015000000}"/>
    <hyperlink ref="F34" r:id="rId23" xr:uid="{00000000-0004-0000-0700-000016000000}"/>
    <hyperlink ref="F36" r:id="rId24" xr:uid="{00000000-0004-0000-0700-000017000000}"/>
    <hyperlink ref="F35" r:id="rId25" xr:uid="{00000000-0004-0000-0700-000018000000}"/>
    <hyperlink ref="F37" r:id="rId26" xr:uid="{00000000-0004-0000-0700-000019000000}"/>
    <hyperlink ref="F38" r:id="rId27" xr:uid="{00000000-0004-0000-0700-00001A000000}"/>
    <hyperlink ref="F39" r:id="rId28" xr:uid="{00000000-0004-0000-0700-00001B000000}"/>
    <hyperlink ref="F40" r:id="rId29" xr:uid="{00000000-0004-0000-0700-00001C000000}"/>
    <hyperlink ref="F41" r:id="rId30" xr:uid="{00000000-0004-0000-0700-00001D000000}"/>
    <hyperlink ref="F48" r:id="rId31" xr:uid="{00000000-0004-0000-0700-00001E000000}"/>
    <hyperlink ref="F49" r:id="rId32" xr:uid="{00000000-0004-0000-0700-00001F000000}"/>
    <hyperlink ref="F50" r:id="rId33" xr:uid="{00000000-0004-0000-0700-000020000000}"/>
    <hyperlink ref="F51" r:id="rId34" xr:uid="{00000000-0004-0000-0700-000021000000}"/>
    <hyperlink ref="F52" r:id="rId35" xr:uid="{00000000-0004-0000-0700-000022000000}"/>
    <hyperlink ref="F53" r:id="rId36" xr:uid="{00000000-0004-0000-0700-000023000000}"/>
    <hyperlink ref="F54" r:id="rId37" xr:uid="{00000000-0004-0000-0700-000024000000}"/>
    <hyperlink ref="F58" r:id="rId38" xr:uid="{00000000-0004-0000-0700-000025000000}"/>
    <hyperlink ref="F59" r:id="rId39" xr:uid="{00000000-0004-0000-0700-000026000000}"/>
    <hyperlink ref="F60" r:id="rId40" xr:uid="{00000000-0004-0000-0700-000027000000}"/>
    <hyperlink ref="F61" r:id="rId41" xr:uid="{00000000-0004-0000-0700-000028000000}"/>
    <hyperlink ref="F62" r:id="rId42" xr:uid="{00000000-0004-0000-0700-000029000000}"/>
    <hyperlink ref="F63" r:id="rId43" xr:uid="{00000000-0004-0000-0700-00002A000000}"/>
    <hyperlink ref="F66" r:id="rId44" xr:uid="{00000000-0004-0000-0700-00002B000000}"/>
    <hyperlink ref="F68" r:id="rId45" xr:uid="{00000000-0004-0000-0700-00002C000000}"/>
    <hyperlink ref="F67" r:id="rId46" xr:uid="{00000000-0004-0000-0700-00002D000000}"/>
    <hyperlink ref="F79" r:id="rId47" xr:uid="{00000000-0004-0000-0700-00002E000000}"/>
    <hyperlink ref="F80" r:id="rId48" xr:uid="{00000000-0004-0000-0700-00002F000000}"/>
    <hyperlink ref="F81" r:id="rId49" xr:uid="{00000000-0004-0000-0700-000030000000}"/>
    <hyperlink ref="F82" r:id="rId50" xr:uid="{00000000-0004-0000-0700-000031000000}"/>
    <hyperlink ref="F83" r:id="rId51" xr:uid="{00000000-0004-0000-0700-000032000000}"/>
    <hyperlink ref="F84" r:id="rId52" xr:uid="{00000000-0004-0000-0700-000033000000}"/>
    <hyperlink ref="F87" r:id="rId53" xr:uid="{00000000-0004-0000-0700-000034000000}"/>
    <hyperlink ref="F86" r:id="rId54" xr:uid="{00000000-0004-0000-0700-000035000000}"/>
    <hyperlink ref="F88" r:id="rId55" xr:uid="{00000000-0004-0000-0700-000036000000}"/>
    <hyperlink ref="F89" r:id="rId56" xr:uid="{00000000-0004-0000-0700-000037000000}"/>
    <hyperlink ref="F91" r:id="rId57" xr:uid="{00000000-0004-0000-0700-000038000000}"/>
    <hyperlink ref="F92" r:id="rId58" xr:uid="{00000000-0004-0000-0700-000039000000}"/>
    <hyperlink ref="F93" r:id="rId59" xr:uid="{00000000-0004-0000-0700-00003A000000}"/>
    <hyperlink ref="F95" r:id="rId60" xr:uid="{00000000-0004-0000-0700-00003B000000}"/>
    <hyperlink ref="F94" r:id="rId61" xr:uid="{00000000-0004-0000-0700-00003C000000}"/>
    <hyperlink ref="F96" r:id="rId62" xr:uid="{00000000-0004-0000-0700-00003D000000}"/>
    <hyperlink ref="F97" r:id="rId63" xr:uid="{00000000-0004-0000-0700-00003E000000}"/>
    <hyperlink ref="F100" r:id="rId64" xr:uid="{00000000-0004-0000-0700-00003F000000}"/>
    <hyperlink ref="F99" r:id="rId65" xr:uid="{00000000-0004-0000-0700-000040000000}"/>
    <hyperlink ref="F98" r:id="rId66" xr:uid="{00000000-0004-0000-0700-000041000000}"/>
    <hyperlink ref="F101" r:id="rId67" xr:uid="{00000000-0004-0000-0700-000042000000}"/>
    <hyperlink ref="F102" r:id="rId68" xr:uid="{00000000-0004-0000-0700-000043000000}"/>
    <hyperlink ref="F107" r:id="rId69" xr:uid="{00000000-0004-0000-0700-000044000000}"/>
    <hyperlink ref="F108" r:id="rId70" xr:uid="{00000000-0004-0000-0700-000045000000}"/>
    <hyperlink ref="F109" r:id="rId71" xr:uid="{00000000-0004-0000-0700-000046000000}"/>
    <hyperlink ref="F113" r:id="rId72" xr:uid="{00000000-0004-0000-0700-000047000000}"/>
    <hyperlink ref="F114" r:id="rId73" xr:uid="{00000000-0004-0000-0700-000048000000}"/>
    <hyperlink ref="F121" r:id="rId74" xr:uid="{00000000-0004-0000-0700-000049000000}"/>
    <hyperlink ref="F122" r:id="rId75" xr:uid="{00000000-0004-0000-0700-00004A000000}"/>
    <hyperlink ref="F124" r:id="rId76" xr:uid="{00000000-0004-0000-0700-00004B000000}"/>
    <hyperlink ref="F125" r:id="rId77" xr:uid="{00000000-0004-0000-0700-00004C000000}"/>
    <hyperlink ref="F123" r:id="rId78" xr:uid="{00000000-0004-0000-0700-00004D000000}"/>
    <hyperlink ref="F128" r:id="rId79" xr:uid="{00000000-0004-0000-0700-00004E000000}"/>
    <hyperlink ref="F129" r:id="rId80" xr:uid="{00000000-0004-0000-0700-00004F000000}"/>
    <hyperlink ref="F131" r:id="rId81" xr:uid="{00000000-0004-0000-0700-000050000000}"/>
    <hyperlink ref="F132" r:id="rId82" xr:uid="{00000000-0004-0000-0700-000051000000}"/>
    <hyperlink ref="F133" r:id="rId83" xr:uid="{00000000-0004-0000-0700-000052000000}"/>
    <hyperlink ref="F134" r:id="rId84" xr:uid="{00000000-0004-0000-0700-000053000000}"/>
    <hyperlink ref="F135" r:id="rId85" xr:uid="{00000000-0004-0000-0700-000054000000}"/>
    <hyperlink ref="F136" r:id="rId86" xr:uid="{00000000-0004-0000-0700-000055000000}"/>
    <hyperlink ref="F138" r:id="rId87" xr:uid="{00000000-0004-0000-0700-000056000000}"/>
    <hyperlink ref="F140" r:id="rId88" xr:uid="{00000000-0004-0000-0700-000057000000}"/>
    <hyperlink ref="F137" r:id="rId89" xr:uid="{00000000-0004-0000-0700-000058000000}"/>
    <hyperlink ref="F139" r:id="rId90" xr:uid="{00000000-0004-0000-0700-000059000000}"/>
    <hyperlink ref="F141" r:id="rId91" xr:uid="{00000000-0004-0000-0700-00005A000000}"/>
    <hyperlink ref="F142" r:id="rId92" xr:uid="{00000000-0004-0000-0700-00005B000000}"/>
    <hyperlink ref="F143" r:id="rId93" xr:uid="{00000000-0004-0000-0700-00005C000000}"/>
    <hyperlink ref="F144" r:id="rId94" xr:uid="{00000000-0004-0000-0700-00005D000000}"/>
    <hyperlink ref="F145" r:id="rId95" xr:uid="{00000000-0004-0000-0700-00005E000000}"/>
    <hyperlink ref="F147" r:id="rId96" xr:uid="{00000000-0004-0000-0700-00005F000000}"/>
    <hyperlink ref="F146" r:id="rId97" xr:uid="{00000000-0004-0000-0700-000060000000}"/>
    <hyperlink ref="F148" r:id="rId98" xr:uid="{00000000-0004-0000-0700-000061000000}"/>
    <hyperlink ref="F149" r:id="rId99" xr:uid="{00000000-0004-0000-0700-000062000000}"/>
    <hyperlink ref="F150" r:id="rId100" xr:uid="{00000000-0004-0000-0700-000063000000}"/>
    <hyperlink ref="F4" r:id="rId101" xr:uid="{00000000-0004-0000-0700-000064000000}"/>
    <hyperlink ref="F118" r:id="rId102" xr:uid="{00000000-0004-0000-0700-000065000000}"/>
  </hyperlinks>
  <printOptions horizontalCentered="1"/>
  <pageMargins left="0.25" right="0.25" top="0.75" bottom="0.75" header="0.3" footer="0.3"/>
  <pageSetup scale="58" fitToHeight="0" orientation="landscape" r:id="rId103"/>
  <headerFooter>
    <oddFooter>&amp;LThe information contained in this document is for reference only and may be updated from time to time.  Always refer to the most recent posted version.&amp;R&amp;A Page &amp;P of &amp;N</oddFooter>
  </headerFooter>
  <drawing r:id="rId104"/>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F11"/>
  <sheetViews>
    <sheetView workbookViewId="0">
      <selection activeCell="H5" sqref="H5"/>
    </sheetView>
  </sheetViews>
  <sheetFormatPr defaultColWidth="8.7109375" defaultRowHeight="15" x14ac:dyDescent="0.25"/>
  <cols>
    <col min="1" max="1" width="11.5703125" style="11" customWidth="1"/>
    <col min="2" max="2" width="10.85546875" style="11" customWidth="1"/>
    <col min="3" max="3" width="11.140625" style="12" customWidth="1"/>
    <col min="4" max="4" width="24.42578125" style="11" customWidth="1"/>
    <col min="5" max="5" width="11.28515625" style="11" customWidth="1"/>
    <col min="6" max="6" width="35.85546875" style="11" customWidth="1"/>
    <col min="7" max="16384" width="8.7109375" style="11"/>
  </cols>
  <sheetData>
    <row r="1" spans="1:6" s="3" customFormat="1" ht="18.75" customHeight="1" x14ac:dyDescent="0.25">
      <c r="A1" s="92" t="s">
        <v>1155</v>
      </c>
      <c r="B1" s="92"/>
      <c r="C1" s="92"/>
      <c r="D1" s="92"/>
      <c r="E1" s="45"/>
      <c r="F1" s="45"/>
    </row>
    <row r="2" spans="1:6" s="3" customFormat="1" ht="51.95" customHeight="1" x14ac:dyDescent="0.25">
      <c r="A2" s="91" t="s">
        <v>1023</v>
      </c>
      <c r="B2" s="91"/>
      <c r="C2" s="91"/>
      <c r="D2" s="91"/>
      <c r="E2" s="91"/>
      <c r="F2" s="91"/>
    </row>
    <row r="3" spans="1:6" ht="72.400000000000006" customHeight="1" x14ac:dyDescent="0.25">
      <c r="A3" s="90" t="s">
        <v>1027</v>
      </c>
      <c r="B3" s="90"/>
      <c r="C3" s="90"/>
      <c r="D3" s="90"/>
      <c r="E3" s="90"/>
      <c r="F3" s="90"/>
    </row>
    <row r="4" spans="1:6" s="13" customFormat="1" ht="60.75" customHeight="1" x14ac:dyDescent="0.25">
      <c r="A4" s="46" t="s">
        <v>993</v>
      </c>
      <c r="B4" s="46" t="s">
        <v>994</v>
      </c>
      <c r="C4" s="46" t="s">
        <v>995</v>
      </c>
      <c r="D4" s="46" t="s">
        <v>996</v>
      </c>
      <c r="E4" s="46" t="s">
        <v>997</v>
      </c>
      <c r="F4" s="46" t="s">
        <v>998</v>
      </c>
    </row>
    <row r="5" spans="1:6" ht="75" x14ac:dyDescent="0.25">
      <c r="A5" s="47" t="s">
        <v>999</v>
      </c>
      <c r="B5" s="47" t="s">
        <v>1000</v>
      </c>
      <c r="C5" s="48" t="s">
        <v>1001</v>
      </c>
      <c r="D5" s="48" t="s">
        <v>1020</v>
      </c>
      <c r="E5" s="49" t="s">
        <v>1002</v>
      </c>
      <c r="F5" s="48" t="s">
        <v>1041</v>
      </c>
    </row>
    <row r="6" spans="1:6" ht="60" x14ac:dyDescent="0.25">
      <c r="A6" s="47" t="s">
        <v>1003</v>
      </c>
      <c r="B6" s="48" t="s">
        <v>1042</v>
      </c>
      <c r="C6" s="48" t="s">
        <v>1005</v>
      </c>
      <c r="D6" s="48" t="s">
        <v>1006</v>
      </c>
      <c r="E6" s="48" t="s">
        <v>1002</v>
      </c>
      <c r="F6" s="48" t="s">
        <v>1007</v>
      </c>
    </row>
    <row r="7" spans="1:6" ht="60" x14ac:dyDescent="0.25">
      <c r="A7" s="47" t="s">
        <v>1003</v>
      </c>
      <c r="B7" s="48" t="s">
        <v>1043</v>
      </c>
      <c r="C7" s="48" t="s">
        <v>1008</v>
      </c>
      <c r="D7" s="48" t="s">
        <v>1021</v>
      </c>
      <c r="E7" s="48" t="s">
        <v>1002</v>
      </c>
      <c r="F7" s="48" t="s">
        <v>1007</v>
      </c>
    </row>
    <row r="8" spans="1:6" ht="75" x14ac:dyDescent="0.25">
      <c r="A8" s="47" t="s">
        <v>1003</v>
      </c>
      <c r="B8" s="48" t="s">
        <v>1044</v>
      </c>
      <c r="C8" s="48" t="s">
        <v>1009</v>
      </c>
      <c r="D8" s="48" t="s">
        <v>1022</v>
      </c>
      <c r="E8" s="48" t="s">
        <v>1002</v>
      </c>
      <c r="F8" s="48" t="s">
        <v>1007</v>
      </c>
    </row>
    <row r="9" spans="1:6" ht="60" x14ac:dyDescent="0.25">
      <c r="A9" s="47" t="s">
        <v>1003</v>
      </c>
      <c r="B9" s="48" t="s">
        <v>1044</v>
      </c>
      <c r="C9" s="48" t="s">
        <v>1010</v>
      </c>
      <c r="D9" s="48" t="s">
        <v>1011</v>
      </c>
      <c r="E9" s="48" t="s">
        <v>1002</v>
      </c>
      <c r="F9" s="48" t="s">
        <v>1007</v>
      </c>
    </row>
    <row r="10" spans="1:6" ht="60" x14ac:dyDescent="0.25">
      <c r="A10" s="47" t="s">
        <v>1012</v>
      </c>
      <c r="B10" s="47" t="s">
        <v>1004</v>
      </c>
      <c r="C10" s="48" t="s">
        <v>1013</v>
      </c>
      <c r="D10" s="48" t="s">
        <v>1014</v>
      </c>
      <c r="E10" s="48" t="s">
        <v>1002</v>
      </c>
      <c r="F10" s="48" t="s">
        <v>1015</v>
      </c>
    </row>
    <row r="11" spans="1:6" ht="60" x14ac:dyDescent="0.25">
      <c r="A11" s="47" t="s">
        <v>1012</v>
      </c>
      <c r="B11" s="47" t="s">
        <v>1004</v>
      </c>
      <c r="C11" s="48" t="s">
        <v>1016</v>
      </c>
      <c r="D11" s="48" t="s">
        <v>1017</v>
      </c>
      <c r="E11" s="48" t="s">
        <v>1018</v>
      </c>
      <c r="F11" s="48" t="s">
        <v>1019</v>
      </c>
    </row>
  </sheetData>
  <sheetProtection algorithmName="SHA-512" hashValue="RzBdsSIntlpsyP/yO4UkWhE6SxRkhMAriho7KDFrlgbtC9QW5uaNxDxkat0xut9YfuIOy2jjNSiB0jjbP0Om/Q==" saltValue="0+ZpFeZK9wxjkXpieRjjyw==" spinCount="100000" sheet="1" objects="1" scenarios="1" sort="0" autoFilter="0"/>
  <mergeCells count="3">
    <mergeCell ref="A3:F3"/>
    <mergeCell ref="A2:F2"/>
    <mergeCell ref="A1:D1"/>
  </mergeCells>
  <pageMargins left="0.7" right="0.7" top="0.75" bottom="0.75" header="0.3" footer="0.3"/>
  <pageSetup orientation="portrait" r:id="rId1"/>
  <headerFooter>
    <oddFooter>&amp;LOntario Health atHome Medical Equipment Depot List&amp;RPage &amp;P of &amp;N</oddFooter>
  </headerFooter>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1A91A23B38B6D478B186D5114ACA2D4" ma:contentTypeVersion="20" ma:contentTypeDescription="Create a new document." ma:contentTypeScope="" ma:versionID="58889c7038538ad54073c5ccd4b03fc6">
  <xsd:schema xmlns:xsd="http://www.w3.org/2001/XMLSchema" xmlns:xs="http://www.w3.org/2001/XMLSchema" xmlns:p="http://schemas.microsoft.com/office/2006/metadata/properties" xmlns:ns2="3b0440bf-b77d-4056-a7ec-3d3542b1347f" xmlns:ns3="8b213c56-8fe8-4281-85cc-8ea511a8bceb" targetNamespace="http://schemas.microsoft.com/office/2006/metadata/properties" ma:root="true" ma:fieldsID="f6a417a5ec5e450be4803cea8fb78719" ns2:_="" ns3:_="">
    <xsd:import namespace="3b0440bf-b77d-4056-a7ec-3d3542b1347f"/>
    <xsd:import namespace="8b213c56-8fe8-4281-85cc-8ea511a8bceb"/>
    <xsd:element name="properties">
      <xsd:complexType>
        <xsd:sequence>
          <xsd:element name="documentManagement">
            <xsd:complexType>
              <xsd:all>
                <xsd:element ref="ns2:ee8cbe6af4de4269b10647babe97f771" minOccurs="0"/>
                <xsd:element ref="ns3:TaxCatchAll" minOccurs="0"/>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2:MediaServiceDateTaken" minOccurs="0"/>
                <xsd:element ref="ns2:MediaServiceOCR" minOccurs="0"/>
                <xsd:element ref="ns2:MediaServiceGenerationTime" minOccurs="0"/>
                <xsd:element ref="ns2:MediaServiceEventHashCode" minOccurs="0"/>
                <xsd:element ref="ns3:_dlc_DocId" minOccurs="0"/>
                <xsd:element ref="ns3:_dlc_DocIdUrl" minOccurs="0"/>
                <xsd:element ref="ns3:_dlc_DocIdPersistId" minOccurs="0"/>
                <xsd:element ref="ns2:MediaLengthInSeconds" minOccurs="0"/>
                <xsd:element ref="ns2:MediaServiceLocation" minOccurs="0"/>
                <xsd:element ref="ns2:a5e03409bad2483c8d59cccad3224b40" minOccurs="0"/>
                <xsd:element ref="ns3:Fiscal_x0020_Year" minOccurs="0"/>
                <xsd:element ref="ns3:Document_x0020_Description_x0028_s_x0029_" minOccurs="0"/>
                <xsd:element ref="ns3:Service_x0020_Provider_x0020_Organiz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b0440bf-b77d-4056-a7ec-3d3542b1347f" elementFormDefault="qualified">
    <xsd:import namespace="http://schemas.microsoft.com/office/2006/documentManagement/types"/>
    <xsd:import namespace="http://schemas.microsoft.com/office/infopath/2007/PartnerControls"/>
    <xsd:element name="ee8cbe6af4de4269b10647babe97f771" ma:index="9" nillable="true" ma:taxonomy="true" ma:internalName="ee8cbe6af4de4269b10647babe97f771" ma:taxonomyFieldName="Document_x0020_Status" ma:displayName="Document Status" ma:default="" ma:fieldId="{ee8cbe6a-f4de-4269-b106-47babe97f771}" ma:sspId="a057dd97-b71c-49f6-89f4-8bec1fab1540" ma:termSetId="b2d22dca-ed9d-4bfa-a9c1-ea5b8cf4119c" ma:anchorId="00000000-0000-0000-0000-000000000000" ma:open="fals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a057dd97-b71c-49f6-89f4-8bec1fab1540" ma:termSetId="09814cd3-568e-fe90-9814-8d621ff8fb84" ma:anchorId="fba54fb3-c3e1-fe81-a776-ca4b69148c4d" ma:open="true" ma:isKeyword="false">
      <xsd:complexType>
        <xsd:sequence>
          <xsd:element ref="pc:Terms" minOccurs="0" maxOccurs="1"/>
        </xsd:sequence>
      </xsd:complex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LengthInSeconds" ma:index="24" nillable="true" ma:displayName="MediaLengthInSeconds" ma:hidden="true" ma:internalName="MediaLengthInSeconds" ma:readOnly="true">
      <xsd:simpleType>
        <xsd:restriction base="dms:Unknown"/>
      </xsd:simpleType>
    </xsd:element>
    <xsd:element name="MediaServiceLocation" ma:index="25" nillable="true" ma:displayName="Location" ma:description="" ma:indexed="true" ma:internalName="MediaServiceLocation" ma:readOnly="true">
      <xsd:simpleType>
        <xsd:restriction base="dms:Text"/>
      </xsd:simpleType>
    </xsd:element>
    <xsd:element name="a5e03409bad2483c8d59cccad3224b40" ma:index="27" nillable="true" ma:taxonomy="true" ma:internalName="a5e03409bad2483c8d59cccad3224b40" ma:taxonomyFieldName="Geography" ma:displayName="Geography" ma:default="" ma:fieldId="{a5e03409-bad2-483c-8d59-cccad3224b40}" ma:sspId="a057dd97-b71c-49f6-89f4-8bec1fab1540" ma:termSetId="9e281e30-bd17-4a8a-b975-b6a56c60890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b213c56-8fe8-4281-85cc-8ea511a8bceb"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69b4ba89-850a-4a72-8bd1-b0beefce92b7}" ma:internalName="TaxCatchAll" ma:showField="CatchAllData" ma:web="8b213c56-8fe8-4281-85cc-8ea511a8bceb">
      <xsd:complexType>
        <xsd:complexContent>
          <xsd:extension base="dms:MultiChoiceLookup">
            <xsd:sequence>
              <xsd:element name="Value" type="dms:Lookup" maxOccurs="unbounded" minOccurs="0" nillable="true"/>
            </xsd:sequence>
          </xsd:extension>
        </xsd:complexContent>
      </xsd:complexType>
    </xsd:element>
    <xsd:element name="_dlc_DocId" ma:index="21" nillable="true" ma:displayName="Document ID Value" ma:description="The value of the document ID assigned to this item." ma:indexed="true" ma:internalName="_dlc_DocId" ma:readOnly="true">
      <xsd:simpleType>
        <xsd:restriction base="dms:Text"/>
      </xsd:simpleType>
    </xsd:element>
    <xsd:element name="_dlc_DocIdUrl" ma:index="2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3" nillable="true" ma:displayName="Persist ID" ma:description="Keep ID on add." ma:hidden="true" ma:internalName="_dlc_DocIdPersistId" ma:readOnly="true">
      <xsd:simpleType>
        <xsd:restriction base="dms:Boolean"/>
      </xsd:simpleType>
    </xsd:element>
    <xsd:element name="Fiscal_x0020_Year" ma:index="28" nillable="true" ma:displayName="Fiscal Year" ma:format="Dropdown" ma:internalName="Fiscal_x0020_Year">
      <xsd:simpleType>
        <xsd:restriction base="dms:Choice">
          <xsd:enumeration value="2007-08"/>
          <xsd:enumeration value="2008-09"/>
          <xsd:enumeration value="2009-10"/>
          <xsd:enumeration value="2010-11"/>
          <xsd:enumeration value="2011-12"/>
          <xsd:enumeration value="2012-13"/>
          <xsd:enumeration value="2013-14"/>
          <xsd:enumeration value="2014-15"/>
          <xsd:enumeration value="2015-16"/>
          <xsd:enumeration value="2016-17"/>
          <xsd:enumeration value="2017-18"/>
          <xsd:enumeration value="2018-19"/>
          <xsd:enumeration value="2019-20"/>
          <xsd:enumeration value="2020-21"/>
          <xsd:enumeration value="2021-22"/>
          <xsd:enumeration value="2022-23"/>
          <xsd:enumeration value="2023-24"/>
          <xsd:enumeration value="2024-25"/>
          <xsd:enumeration value="2025-26"/>
          <xsd:enumeration value="2026-27"/>
          <xsd:enumeration value="2027-28"/>
          <xsd:enumeration value="2028-29"/>
          <xsd:enumeration value="2029-30"/>
          <xsd:enumeration value="2030-31"/>
          <xsd:enumeration value="2031-32"/>
          <xsd:enumeration value="2032-33"/>
          <xsd:enumeration value="2033-34"/>
          <xsd:enumeration value="2034-35"/>
        </xsd:restriction>
      </xsd:simpleType>
    </xsd:element>
    <xsd:element name="Document_x0020_Description_x0028_s_x0029_" ma:index="29" nillable="true" ma:displayName="Document Type(s)" ma:internalName="Document_x0020_Description_x0028_s_x0029_">
      <xsd:complexType>
        <xsd:complexContent>
          <xsd:extension base="dms:MultiChoice">
            <xsd:sequence>
              <xsd:element name="Value" maxOccurs="unbounded" minOccurs="0" nillable="true">
                <xsd:simpleType>
                  <xsd:restriction base="dms:Choice">
                    <xsd:enumeration value="AA"/>
                    <xsd:enumeration value="Abuse"/>
                    <xsd:enumeration value="ActionPlan"/>
                    <xsd:enumeration value="Agenda"/>
                    <xsd:enumeration value="AGMT"/>
                    <xsd:enumeration value="AnnualReports"/>
                    <xsd:enumeration value="Appendix"/>
                    <xsd:enumeration value="Attestation"/>
                    <xsd:enumeration value="BN"/>
                    <xsd:enumeration value="Capacity"/>
                    <xsd:enumeration value="Catalogue"/>
                    <xsd:enumeration value="CHRIS_ChangeForm"/>
                    <xsd:enumeration value="CollabAgreement"/>
                    <xsd:enumeration value="CollegeReg"/>
                    <xsd:enumeration value="ContactList"/>
                    <xsd:enumeration value="Correspondence"/>
                    <xsd:enumeration value="DataCollection"/>
                    <xsd:enumeration value="Email"/>
                    <xsd:enumeration value="ExceptionRequest"/>
                    <xsd:enumeration value="Exhibit"/>
                    <xsd:enumeration value="FoA"/>
                    <xsd:enumeration value="Form"/>
                    <xsd:enumeration value="Formulary"/>
                    <xsd:enumeration value="FSP"/>
                    <xsd:enumeration value="FuelTopUp"/>
                    <xsd:enumeration value="Fulfillment"/>
                    <xsd:enumeration value="GC"/>
                    <xsd:enumeration value="Home school"/>
                    <xsd:enumeration value="Hospice"/>
                    <xsd:enumeration value="Infusion"/>
                    <xsd:enumeration value="Insurance"/>
                    <xsd:enumeration value="Inventory"/>
                    <xsd:enumeration value="ISP"/>
                    <xsd:enumeration value="ItemCodes"/>
                    <xsd:enumeration value="Kits"/>
                    <xsd:enumeration value="Labs"/>
                    <xsd:enumeration value="Letter"/>
                    <xsd:enumeration value="LoA"/>
                    <xsd:enumeration value="LoU"/>
                    <xsd:enumeration value="ME"/>
                    <xsd:enumeration value="MHAN"/>
                    <xsd:enumeration value="Minutes"/>
                    <xsd:enumeration value="MSP"/>
                    <xsd:enumeration value="Notice"/>
                    <xsd:enumeration value="NoVol"/>
                    <xsd:enumeration value="NPWT"/>
                    <xsd:enumeration value="NrsgClinic"/>
                    <xsd:enumeration value="PerformanceMetrics"/>
                    <xsd:enumeration value="PerfPackage"/>
                    <xsd:enumeration value="PermRemovalofStaff"/>
                    <xsd:enumeration value="Prequal"/>
                    <xsd:enumeration value="Presentation"/>
                    <xsd:enumeration value="PriceForm"/>
                    <xsd:enumeration value="PriceRenewal"/>
                    <xsd:enumeration value="PrivateSchoolOpt1"/>
                    <xsd:enumeration value="PrivateSchoolOpt2"/>
                    <xsd:enumeration value="ProcessDocument"/>
                    <xsd:enumeration value="PSSQualifications"/>
                    <xsd:enumeration value="PSSTempWE"/>
                    <xsd:enumeration value="PWE"/>
                    <xsd:enumeration value="Q1"/>
                    <xsd:enumeration value="Q2"/>
                    <xsd:enumeration value="Q3"/>
                    <xsd:enumeration value="Q4"/>
                    <xsd:enumeration value="QIN"/>
                    <xsd:enumeration value="RateIncrease"/>
                    <xsd:enumeration value="Re-InstateStaff"/>
                    <xsd:enumeration value="Report"/>
                    <xsd:enumeration value="RH"/>
                    <xsd:enumeration value="RiskLetter"/>
                    <xsd:enumeration value="Sch1SC"/>
                    <xsd:enumeration value="Sch2PricingComp"/>
                    <xsd:enumeration value="Sch3ConsolidatedService"/>
                    <xsd:enumeration value="Sch3Dietetic"/>
                    <xsd:enumeration value="Sch3Nrsg"/>
                    <xsd:enumeration value="Sch3NrsgClinic"/>
                    <xsd:enumeration value="Sch3OT"/>
                    <xsd:enumeration value="Sch3PSS"/>
                    <xsd:enumeration value="Sch3PT"/>
                    <xsd:enumeration value="Sch3SLP"/>
                    <xsd:enumeration value="Sch3SW"/>
                    <xsd:enumeration value="Sch4Consolidated"/>
                    <xsd:enumeration value="Sch4Nrsg"/>
                    <xsd:enumeration value="Sch4PSS"/>
                    <xsd:enumeration value="Sch4Rehab"/>
                    <xsd:enumeration value="Script"/>
                    <xsd:enumeration value="SPO"/>
                    <xsd:enumeration value="SPOWithdraw"/>
                    <xsd:enumeration value="SubcontractorForm"/>
                    <xsd:enumeration value="Substitutions"/>
                    <xsd:enumeration value="Template"/>
                    <xsd:enumeration value="TempRemovalofStaff"/>
                    <xsd:enumeration value="Tracker"/>
                    <xsd:enumeration value="ValidationForm"/>
                    <xsd:enumeration value="Vendor"/>
                    <xsd:enumeration value="VirtualVisits"/>
                    <xsd:enumeration value="Volume"/>
                    <xsd:enumeration value="WoCPerm"/>
                    <xsd:enumeration value="WoCTemp"/>
                    <xsd:enumeration value="WSIB"/>
                  </xsd:restriction>
                </xsd:simpleType>
              </xsd:element>
            </xsd:sequence>
          </xsd:extension>
        </xsd:complexContent>
      </xsd:complexType>
    </xsd:element>
    <xsd:element name="Service_x0020_Provider_x0020_Organization" ma:index="30" nillable="true" ma:displayName="Service Provider Organization" ma:format="Dropdown" ma:internalName="Service_x0020_Provider_x0020_Organization">
      <xsd:simpleType>
        <xsd:restriction base="dms:Choice">
          <xsd:enumeration value="1to1"/>
          <xsd:enumeration value="Aberdeen"/>
          <xsd:enumeration value="Access"/>
          <xsd:enumeration value="Acclaim"/>
          <xsd:enumeration value="AGTA"/>
          <xsd:enumeration value="AHH"/>
          <xsd:enumeration value="Akwesasne"/>
          <xsd:enumeration value="Angels"/>
          <xsd:enumeration value="Atikokan"/>
          <xsd:enumeration value="Bartimaeus"/>
          <xsd:enumeration value="Bayshore"/>
          <xsd:enumeration value="BayshoreRx"/>
          <xsd:enumeration value="BDACI"/>
          <xsd:enumeration value="Beausoleil"/>
          <xsd:enumeration value="BeHome"/>
          <xsd:enumeration value="BestCentered"/>
          <xsd:enumeration value="Bloom"/>
          <xsd:enumeration value="Calea"/>
          <xsd:enumeration value="CANES"/>
          <xsd:enumeration value="CanShield"/>
          <xsd:enumeration value="CAR"/>
          <xsd:enumeration value="Cardinal"/>
          <xsd:enumeration value="Carefirst"/>
          <xsd:enumeration value="Carefor"/>
          <xsd:enumeration value="CareHop"/>
          <xsd:enumeration value="CareKW"/>
          <xsd:enumeration value="CarePartners"/>
          <xsd:enumeration value="CARobinson"/>
          <xsd:enumeration value="CBI"/>
          <xsd:enumeration value="Choice"/>
          <xsd:enumeration value="CoC"/>
          <xsd:enumeration value="CommuniCare"/>
          <xsd:enumeration value="CommunitiCare"/>
          <xsd:enumeration value="CommunityLivingHamilton"/>
          <xsd:enumeration value="CreativeCare"/>
          <xsd:enumeration value="CRS"/>
          <xsd:enumeration value="CSINW"/>
          <xsd:enumeration value="CTCTC"/>
          <xsd:enumeration value="CTG"/>
          <xsd:enumeration value="DRHC"/>
          <xsd:enumeration value="Dynacare"/>
          <xsd:enumeration value="EAF"/>
          <xsd:enumeration value="FCHS"/>
          <xsd:enumeration value="FirstLight"/>
          <xsd:enumeration value="FMH"/>
          <xsd:enumeration value="GailLeblanc"/>
          <xsd:enumeration value="GEM"/>
          <xsd:enumeration value="Genesis"/>
          <xsd:enumeration value="GIL"/>
          <xsd:enumeration value="GraceHomecare"/>
          <xsd:enumeration value="GroupeAction"/>
          <xsd:enumeration value="HappyatHome"/>
          <xsd:enumeration value="HDH"/>
          <xsd:enumeration value="HomeInstead"/>
          <xsd:enumeration value="HSNCTC"/>
          <xsd:enumeration value="ICAN"/>
          <xsd:enumeration value="ILWR"/>
          <xsd:enumeration value="IRP"/>
          <xsd:enumeration value="JMCC"/>
          <xsd:enumeration value="Kaymar"/>
          <xsd:enumeration value="KCI"/>
          <xsd:enumeration value="KidsInclusive"/>
          <xsd:enumeration value="KTS"/>
          <xsd:enumeration value="LansdowneChildrensCentre"/>
          <xsd:enumeration value="Lifelabs"/>
          <xsd:enumeration value="LyrettePT"/>
          <xsd:enumeration value="Maamwesying"/>
          <xsd:enumeration value="Manitouwadge"/>
          <xsd:enumeration value="MartelMitchell"/>
          <xsd:enumeration value="Medigas"/>
          <xsd:enumeration value="MOD"/>
          <xsd:enumeration value="NAFHT"/>
          <xsd:enumeration value="NBoissonnaultAlary"/>
          <xsd:enumeration value="NDH"/>
          <xsd:enumeration value="NHI"/>
          <xsd:enumeration value="NiagaraChildrensCentre"/>
          <xsd:enumeration value="NiagaraGardens"/>
          <xsd:enumeration value="NMS"/>
          <xsd:enumeration value="NNR"/>
          <xsd:enumeration value="NorthofSuperior"/>
          <xsd:enumeration value="OHC"/>
          <xsd:enumeration value="OKPCTC"/>
          <xsd:enumeration value="OMS"/>
          <xsd:enumeration value="OneCare"/>
          <xsd:enumeration value="ONS"/>
          <xsd:enumeration value="OWCS"/>
          <xsd:enumeration value="ParaMed"/>
          <xsd:enumeration value="ParticipationSupportServices"/>
          <xsd:enumeration value="PartnersInRehab"/>
          <xsd:enumeration value="PeaceofMind"/>
          <xsd:enumeration value="PersonalChoice"/>
          <xsd:enumeration value="PH"/>
          <xsd:enumeration value="PICN"/>
          <xsd:enumeration value="ProResp"/>
          <xsd:enumeration value="ProvideHomeHealth"/>
          <xsd:enumeration value="PWilson"/>
          <xsd:enumeration value="QuinteRehab"/>
          <xsd:enumeration value="RAH"/>
          <xsd:enumeration value="RedLake"/>
          <xsd:enumeration value="Rexall"/>
          <xsd:enumeration value="RHCF"/>
          <xsd:enumeration value="RNS"/>
          <xsd:enumeration value="Robinsons"/>
          <xsd:enumeration value="ROSSS"/>
          <xsd:enumeration value="SEHC"/>
          <xsd:enumeration value="Sensenbrenner"/>
          <xsd:enumeration value="SFRH"/>
          <xsd:enumeration value="SherwoodForest"/>
          <xsd:enumeration value="Shoppers"/>
          <xsd:enumeration value="SJHC"/>
          <xsd:enumeration value="Spectrum"/>
          <xsd:enumeration value="SpeechClinic"/>
          <xsd:enumeration value="SRT"/>
          <xsd:enumeration value="SSCHS"/>
          <xsd:enumeration value="StaffRelief"/>
          <xsd:enumeration value="StayAtHome"/>
          <xsd:enumeration value="SuperiorSpeech"/>
          <xsd:enumeration value="SuperiorTherapy"/>
          <xsd:enumeration value="TCC"/>
          <xsd:enumeration value="TNG"/>
          <xsd:enumeration value="TVCC"/>
          <xsd:enumeration value="Ultima"/>
          <xsd:enumeration value="VHA"/>
          <xsd:enumeration value="VON"/>
          <xsd:enumeration value="WAHA"/>
          <xsd:enumeration value="WEHospice"/>
          <xsd:enumeration value="WrightPhysio"/>
          <xsd:enumeration value="YorkRegion"/>
          <xsd:enumeration value="YSL"/>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3b0440bf-b77d-4056-a7ec-3d3542b1347f">
      <Terms xmlns="http://schemas.microsoft.com/office/infopath/2007/PartnerControls"/>
    </lcf76f155ced4ddcb4097134ff3c332f>
    <TaxCatchAll xmlns="8b213c56-8fe8-4281-85cc-8ea511a8bceb" xsi:nil="true"/>
    <Fiscal_x0020_Year xmlns="8b213c56-8fe8-4281-85cc-8ea511a8bceb" xsi:nil="true"/>
    <Service_x0020_Provider_x0020_Organization xmlns="8b213c56-8fe8-4281-85cc-8ea511a8bceb" xsi:nil="true"/>
    <Document_x0020_Description_x0028_s_x0029_ xmlns="8b213c56-8fe8-4281-85cc-8ea511a8bceb" xsi:nil="true"/>
    <a5e03409bad2483c8d59cccad3224b40 xmlns="3b0440bf-b77d-4056-a7ec-3d3542b1347f">
      <Terms xmlns="http://schemas.microsoft.com/office/infopath/2007/PartnerControls"/>
    </a5e03409bad2483c8d59cccad3224b40>
    <ee8cbe6af4de4269b10647babe97f771 xmlns="3b0440bf-b77d-4056-a7ec-3d3542b1347f">
      <Terms xmlns="http://schemas.microsoft.com/office/infopath/2007/PartnerControls"/>
    </ee8cbe6af4de4269b10647babe97f771>
    <_dlc_DocId xmlns="8b213c56-8fe8-4281-85cc-8ea511a8bceb">JX56X76FSMEA-1253487592-223611</_dlc_DocId>
    <_dlc_DocIdUrl xmlns="8b213c56-8fe8-4281-85cc-8ea511a8bceb">
      <Url>https://homecommunitycare.sharepoint.com/sites/SP-PROV-QSR-PCCM/_layouts/15/DocIdRedir.aspx?ID=JX56X76FSMEA-1253487592-223611</Url>
      <Description>JX56X76FSMEA-1253487592-223611</Description>
    </_dlc_DocIdUrl>
  </documentManagement>
</p:properti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1576550-88BB-44C2-B686-A1DDD201BD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b0440bf-b77d-4056-a7ec-3d3542b1347f"/>
    <ds:schemaRef ds:uri="8b213c56-8fe8-4281-85cc-8ea511a8bce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526EBFA-3FBD-492E-B826-A9FE89E3B4E1}">
  <ds:schemaRefs>
    <ds:schemaRef ds:uri="http://schemas.microsoft.com/office/2006/documentManagement/types"/>
    <ds:schemaRef ds:uri="fb52d402-6acb-456a-9657-7a8175b89c92"/>
    <ds:schemaRef ds:uri="http://purl.org/dc/elements/1.1/"/>
    <ds:schemaRef ds:uri="http://schemas.microsoft.com/office/infopath/2007/PartnerControls"/>
    <ds:schemaRef ds:uri="http://schemas.openxmlformats.org/package/2006/metadata/core-properties"/>
    <ds:schemaRef ds:uri="efa4c726-0561-468d-b928-772868189639"/>
    <ds:schemaRef ds:uri="http://purl.org/dc/terms/"/>
    <ds:schemaRef ds:uri="http://schemas.microsoft.com/office/2006/metadata/properties"/>
    <ds:schemaRef ds:uri="http://www.w3.org/XML/1998/namespace"/>
    <ds:schemaRef ds:uri="http://purl.org/dc/dcmitype/"/>
    <ds:schemaRef ds:uri="3b0440bf-b77d-4056-a7ec-3d3542b1347f"/>
    <ds:schemaRef ds:uri="8b213c56-8fe8-4281-85cc-8ea511a8bceb"/>
  </ds:schemaRefs>
</ds:datastoreItem>
</file>

<file path=customXml/itemProps3.xml><?xml version="1.0" encoding="utf-8"?>
<ds:datastoreItem xmlns:ds="http://schemas.openxmlformats.org/officeDocument/2006/customXml" ds:itemID="{6C568CF0-F5F4-4883-87FD-F3788A1E3999}">
  <ds:schemaRefs>
    <ds:schemaRef ds:uri="http://schemas.microsoft.com/sharepoint/events"/>
  </ds:schemaRefs>
</ds:datastoreItem>
</file>

<file path=customXml/itemProps4.xml><?xml version="1.0" encoding="utf-8"?>
<ds:datastoreItem xmlns:ds="http://schemas.openxmlformats.org/officeDocument/2006/customXml" ds:itemID="{06BE159A-B7E9-4192-81A6-C24B779806DE}">
  <ds:schemaRefs>
    <ds:schemaRef ds:uri="http://schemas.microsoft.com/sharepoint/v3/contenttype/forms"/>
  </ds:schemaRefs>
</ds:datastoreItem>
</file>

<file path=docMetadata/LabelInfo.xml><?xml version="1.0" encoding="utf-8"?>
<clbl:labelList xmlns:clbl="http://schemas.microsoft.com/office/2020/mipLabelMetadata">
  <clbl:label id="{9e50ad97-83b5-4710-a32d-63677b457a5c}" enabled="1" method="Standard" siteId="{3e1c8459-76b0-41e2-9384-08b8e6adadbc}" contentBits="2"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9</vt:i4>
      </vt:variant>
      <vt:variant>
        <vt:lpstr>Named Ranges</vt:lpstr>
      </vt:variant>
      <vt:variant>
        <vt:i4>13</vt:i4>
      </vt:variant>
    </vt:vector>
  </HeadingPairs>
  <TitlesOfParts>
    <vt:vector size="22" baseType="lpstr">
      <vt:lpstr>Ordering Guide</vt:lpstr>
      <vt:lpstr>Provincial Formulary</vt:lpstr>
      <vt:lpstr>Kit Components</vt:lpstr>
      <vt:lpstr>Rexall</vt:lpstr>
      <vt:lpstr>OMS</vt:lpstr>
      <vt:lpstr>Medigas (C, CW, MH, NSM, TC)</vt:lpstr>
      <vt:lpstr>Medigas NE</vt:lpstr>
      <vt:lpstr>Medigas NW</vt:lpstr>
      <vt:lpstr>Pick Up Depots</vt:lpstr>
      <vt:lpstr>'Medigas NE'!Print_Area</vt:lpstr>
      <vt:lpstr>'Medigas NW'!Print_Area</vt:lpstr>
      <vt:lpstr>OMS!Print_Area</vt:lpstr>
      <vt:lpstr>'Pick Up Depots'!Print_Area</vt:lpstr>
      <vt:lpstr>'Provincial Formulary'!Print_Area</vt:lpstr>
      <vt:lpstr>Rexall!Print_Area</vt:lpstr>
      <vt:lpstr>'Medigas (C, CW, MH, NSM, TC)'!Print_Titles</vt:lpstr>
      <vt:lpstr>'Medigas NE'!Print_Titles</vt:lpstr>
      <vt:lpstr>'Medigas NW'!Print_Titles</vt:lpstr>
      <vt:lpstr>OMS!Print_Titles</vt:lpstr>
      <vt:lpstr>'Pick Up Depots'!Print_Titles</vt:lpstr>
      <vt:lpstr>'Provincial Formulary'!Print_Titles</vt:lpstr>
      <vt:lpstr>Rexall!Print_Titles</vt:lpstr>
    </vt:vector>
  </TitlesOfParts>
  <Manager/>
  <Company>HNHB LHIN</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Baxter, Dana</dc:creator>
  <cp:keywords/>
  <dc:description/>
  <cp:lastModifiedBy>Tran, Truc</cp:lastModifiedBy>
  <cp:revision/>
  <cp:lastPrinted>2025-03-14T22:09:07Z</cp:lastPrinted>
  <dcterms:created xsi:type="dcterms:W3CDTF">2025-02-04T21:24:33Z</dcterms:created>
  <dcterms:modified xsi:type="dcterms:W3CDTF">2026-08-18T12:29:58Z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0ad97-83b5-4710-a32d-63677b457a5c_Enabled">
    <vt:lpwstr>true</vt:lpwstr>
  </property>
  <property fmtid="{D5CDD505-2E9C-101B-9397-08002B2CF9AE}" pid="3" name="MSIP_Label_9e50ad97-83b5-4710-a32d-63677b457a5c_SetDate">
    <vt:lpwstr>2025-02-05T18:23:04Z</vt:lpwstr>
  </property>
  <property fmtid="{D5CDD505-2E9C-101B-9397-08002B2CF9AE}" pid="4" name="MSIP_Label_9e50ad97-83b5-4710-a32d-63677b457a5c_Method">
    <vt:lpwstr>Standard</vt:lpwstr>
  </property>
  <property fmtid="{D5CDD505-2E9C-101B-9397-08002B2CF9AE}" pid="5" name="MSIP_Label_9e50ad97-83b5-4710-a32d-63677b457a5c_Name">
    <vt:lpwstr>Unclassified Sensitivity</vt:lpwstr>
  </property>
  <property fmtid="{D5CDD505-2E9C-101B-9397-08002B2CF9AE}" pid="6" name="MSIP_Label_9e50ad97-83b5-4710-a32d-63677b457a5c_SiteId">
    <vt:lpwstr>3e1c8459-76b0-41e2-9384-08b8e6adadbc</vt:lpwstr>
  </property>
  <property fmtid="{D5CDD505-2E9C-101B-9397-08002B2CF9AE}" pid="7" name="MSIP_Label_9e50ad97-83b5-4710-a32d-63677b457a5c_ActionId">
    <vt:lpwstr>ebdc63fe-54cf-4023-8ccf-c2748cfed65d</vt:lpwstr>
  </property>
  <property fmtid="{D5CDD505-2E9C-101B-9397-08002B2CF9AE}" pid="8" name="MSIP_Label_9e50ad97-83b5-4710-a32d-63677b457a5c_ContentBits">
    <vt:lpwstr>2</vt:lpwstr>
  </property>
  <property fmtid="{D5CDD505-2E9C-101B-9397-08002B2CF9AE}" pid="9" name="ContentTypeId">
    <vt:lpwstr>0x010100F1A91A23B38B6D478B186D5114ACA2D4</vt:lpwstr>
  </property>
  <property fmtid="{D5CDD505-2E9C-101B-9397-08002B2CF9AE}" pid="10" name="MediaServiceImageTags">
    <vt:lpwstr/>
  </property>
  <property fmtid="{D5CDD505-2E9C-101B-9397-08002B2CF9AE}" pid="11" name="_dlc_DocIdItemGuid">
    <vt:lpwstr>0bddbdb7-00d2-4274-906d-eaeb2aed6772</vt:lpwstr>
  </property>
</Properties>
</file>