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228"/>
  <workbookPr defaultThemeVersion="166925"/>
  <mc:AlternateContent xmlns:mc="http://schemas.openxmlformats.org/markup-compatibility/2006">
    <mc:Choice Requires="x15">
      <x15ac:absPath xmlns:x15ac="http://schemas.microsoft.com/office/spreadsheetml/2010/11/ac" url="H:\Modernization Contracts MES Team\Formulary Updates\Formulary 3\Provincial Formularies\Infusion\"/>
    </mc:Choice>
  </mc:AlternateContent>
  <xr:revisionPtr revIDLastSave="0" documentId="13_ncr:1_{88E693C9-BB37-4F98-AE52-58F0771C8957}" xr6:coauthVersionLast="47" xr6:coauthVersionMax="47" xr10:uidLastSave="{00000000-0000-0000-0000-000000000000}"/>
  <bookViews>
    <workbookView xWindow="-120" yWindow="-120" windowWidth="29040" windowHeight="17520" tabRatio="834" firstSheet="1" activeTab="1" xr2:uid="{00000000-000D-0000-FFFF-FFFF00000000}"/>
  </bookViews>
  <sheets>
    <sheet name="Vendor_Contract" sheetId="1" state="hidden" r:id="rId1"/>
    <sheet name="Bayshore" sheetId="2" r:id="rId2"/>
    <sheet name="HNHB - Royal" sheetId="4" r:id="rId3"/>
    <sheet name="ESC MH TC CW - Royal" sheetId="5" r:id="rId4"/>
    <sheet name="OMS" sheetId="6" r:id="rId5"/>
    <sheet name="NW Shoppers" sheetId="7" r:id="rId6"/>
    <sheet name="NE Shoppers" sheetId="8" r:id="rId7"/>
  </sheets>
  <definedNames>
    <definedName name="_xlnm._FilterDatabase" localSheetId="1" hidden="1">Bayshore!$A$4:$J$355</definedName>
    <definedName name="_xlnm._FilterDatabase" localSheetId="3" hidden="1">'ESC MH TC CW - Royal'!$A$4:$J$309</definedName>
    <definedName name="_xlnm._FilterDatabase" localSheetId="2" hidden="1">'HNHB - Royal'!$A$4:$J$309</definedName>
    <definedName name="_xlnm._FilterDatabase" localSheetId="6" hidden="1">'NE Shoppers'!$A$4:$J$323</definedName>
    <definedName name="_xlnm._FilterDatabase" localSheetId="5" hidden="1">'NW Shoppers'!$A$4:$J$324</definedName>
    <definedName name="_xlnm._FilterDatabase" localSheetId="4" hidden="1">OMS!$A$4:$J$319</definedName>
    <definedName name="Delivery_Priorities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3375" uniqueCount="1339">
  <si>
    <t>Mandatory</t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Note: Needs to be existing on the Vendor table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e.g. Free Text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rgb="FF0070C0"/>
        <rFont val="Calibri"/>
        <family val="2"/>
        <scheme val="minor"/>
      </rPr>
      <t>4 Digit number, Do not duplicate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HCCSS to provide Geographic areas associated with vendor contract
</t>
    </r>
    <r>
      <rPr>
        <b/>
        <i/>
        <sz val="11"/>
        <color rgb="FF0070C0"/>
        <rFont val="Calibri"/>
        <family val="2"/>
        <scheme val="minor"/>
      </rPr>
      <t>Based on whats in Production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Start date of contract
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End date of contract
</t>
    </r>
  </si>
  <si>
    <r>
      <t xml:space="preserve">
</t>
    </r>
    <r>
      <rPr>
        <b/>
        <sz val="11"/>
        <color theme="1"/>
        <rFont val="Calibri"/>
        <family val="2"/>
        <scheme val="minor"/>
      </rPr>
      <t>Options: Yes or No</t>
    </r>
  </si>
  <si>
    <t># of Days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28 Days
30 Days
Monthly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# of Days</t>
    </r>
  </si>
  <si>
    <t>Options: 
Default
Monthly
No Default</t>
  </si>
  <si>
    <t xml:space="preserve">Options:
Best Price
Monthly
Semimonthly
Weekly
Biweekly
Daily
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Rental Start Date
Billing period start date</t>
    </r>
  </si>
  <si>
    <t>HCCSS</t>
  </si>
  <si>
    <t>Vendor</t>
  </si>
  <si>
    <t>Vendor Contract Description</t>
  </si>
  <si>
    <t>Vendor Contract #</t>
  </si>
  <si>
    <t>Geographic Area</t>
  </si>
  <si>
    <t>Start Date</t>
  </si>
  <si>
    <t>End Date</t>
  </si>
  <si>
    <t>Is this an advance billing contract?</t>
  </si>
  <si>
    <t>Partial billing on initial billing period is allowed?</t>
  </si>
  <si>
    <t>Minimum Rental Period</t>
  </si>
  <si>
    <t>No. of days in Month</t>
  </si>
  <si>
    <t>Rental Estimated End Date Default</t>
  </si>
  <si>
    <t>Rental Estimated End Date Default?</t>
  </si>
  <si>
    <t>Grace Period</t>
  </si>
  <si>
    <t>Cost Calculation on Partial Billing Allowed:</t>
  </si>
  <si>
    <t>Billing Period Max Days</t>
  </si>
  <si>
    <t>Re Billing Max Days</t>
  </si>
  <si>
    <t>Determine Rental rate using:</t>
  </si>
  <si>
    <t>Item Code</t>
  </si>
  <si>
    <t>Item Description</t>
  </si>
  <si>
    <t>Product Category Area</t>
  </si>
  <si>
    <t>Product Category</t>
  </si>
  <si>
    <t>Maximum Quantity</t>
  </si>
  <si>
    <t>Provider Orderable</t>
  </si>
  <si>
    <t xml:space="preserve">
Manufacturer Part #</t>
  </si>
  <si>
    <t xml:space="preserve">
Manufacturer Name
</t>
  </si>
  <si>
    <t>Manufacturer guidelines for the product details</t>
  </si>
  <si>
    <t>N9027</t>
  </si>
  <si>
    <t>Gloves, Surgical, Stretch Vinyl, Sterile, Medium, Pair, EA</t>
  </si>
  <si>
    <t>Other</t>
  </si>
  <si>
    <t>Other - Protective Wear (Nurse)</t>
  </si>
  <si>
    <t>Yes</t>
  </si>
  <si>
    <t>Medline</t>
  </si>
  <si>
    <t>N9029</t>
  </si>
  <si>
    <t>Gauze Sponge, 4 Ply, Non Woven, Sterile, 10 X 10cm (4 X 4"), 2/pkg</t>
  </si>
  <si>
    <t>Dressings</t>
  </si>
  <si>
    <t>Dressings - Gauzes</t>
  </si>
  <si>
    <t>A4440</t>
  </si>
  <si>
    <t>PIN6001</t>
  </si>
  <si>
    <t>5 Cubic Foot Fridge</t>
  </si>
  <si>
    <t>Feeding_Supplies</t>
  </si>
  <si>
    <t>Feeding Supplies - Misc</t>
  </si>
  <si>
    <t>No</t>
  </si>
  <si>
    <t>PIN6002</t>
  </si>
  <si>
    <t xml:space="preserve">Adjustable IV Pole, 5 wheel base </t>
  </si>
  <si>
    <t>Infusion</t>
  </si>
  <si>
    <t>Infusion - Misc</t>
  </si>
  <si>
    <t>13016-2</t>
  </si>
  <si>
    <t>Drive Medical</t>
  </si>
  <si>
    <t>PIN6003</t>
  </si>
  <si>
    <t>Polemount Adapter, Lockable, CADD</t>
  </si>
  <si>
    <t>21-2135-25</t>
  </si>
  <si>
    <t>Smiths Medical Canada Ltd.</t>
  </si>
  <si>
    <t>PIN6004</t>
  </si>
  <si>
    <t xml:space="preserve">CADD Solis VIP Ambulatory Infusion Pump with accessories </t>
  </si>
  <si>
    <t>21-2120-0102-51</t>
  </si>
  <si>
    <t>PIN6005</t>
  </si>
  <si>
    <t>CADD Solis VIP Ambulatory Infusion Pump with accessories, and polemount adapter</t>
  </si>
  <si>
    <t>PIN6006</t>
  </si>
  <si>
    <t>CADD Solis VIP Ambulatory Infusion Pump with accessories, and backpack</t>
  </si>
  <si>
    <t>PIN6007</t>
  </si>
  <si>
    <t>CADD Solis VIP Ambulatory Infusion Pump with accessories, polemount adapter, and IV Pole w/ 5 wheel base</t>
  </si>
  <si>
    <t>PIN6008</t>
  </si>
  <si>
    <t>Remote PCA Dose Cord, CADD</t>
  </si>
  <si>
    <t>21-2186-25</t>
  </si>
  <si>
    <t>PIN6009</t>
  </si>
  <si>
    <t>CADD Admin set, 60",  spike, ﬂow stop, clamp, and anti-siphon valve with male luer</t>
  </si>
  <si>
    <t>21-7022-24</t>
  </si>
  <si>
    <t>PIN6010</t>
  </si>
  <si>
    <t>CADD Medication Cassette Reservoir 50mL with flow stop, clamp, female luer and non-vented cap, 20cm (8in)</t>
  </si>
  <si>
    <t>21-7301-24</t>
  </si>
  <si>
    <t>PIN6011</t>
  </si>
  <si>
    <t>CADD Medication Cassette Reservoir 100mL with flow stop, clamp, female luer and non-vented cap, 20cm (8in)</t>
  </si>
  <si>
    <t>21-7302-24</t>
  </si>
  <si>
    <t>PIN6012</t>
  </si>
  <si>
    <t>21-7322-24</t>
  </si>
  <si>
    <t>PIN6013</t>
  </si>
  <si>
    <t>21-7394-24</t>
  </si>
  <si>
    <t>PIN6014</t>
  </si>
  <si>
    <t>21-7357-24</t>
  </si>
  <si>
    <t>PIN6015</t>
  </si>
  <si>
    <t>Infusion - IV</t>
  </si>
  <si>
    <t>21-7361-24</t>
  </si>
  <si>
    <t>PIN6016</t>
  </si>
  <si>
    <t>CADD Medication Cassette, 100mL reservoir with clamp, and female luer</t>
  </si>
  <si>
    <t>21-7002-24</t>
  </si>
  <si>
    <t>PIN6017</t>
  </si>
  <si>
    <t>CADD Medication Cassette, 50mL reservoir with clamp, and female luer</t>
  </si>
  <si>
    <t>21-7001-24</t>
  </si>
  <si>
    <t>PIN6018</t>
  </si>
  <si>
    <t>21-7047-24</t>
  </si>
  <si>
    <t>PIN6019</t>
  </si>
  <si>
    <t>21-7045-24</t>
  </si>
  <si>
    <t>PIN6020</t>
  </si>
  <si>
    <t>21-7106-24</t>
  </si>
  <si>
    <t>PIN6021</t>
  </si>
  <si>
    <t>CADD Yellow striped Extension Set, 100", 0.2 micron filter, anti-siphon (PCA)</t>
  </si>
  <si>
    <t xml:space="preserve">21-7107-24 </t>
  </si>
  <si>
    <t>PIN6022</t>
  </si>
  <si>
    <t>CADD Admin set, 90", with 0.2 micron air-eliminating ﬁlter, bag spike, ﬂow stop, clamp and male luer</t>
  </si>
  <si>
    <t>21-7094-24</t>
  </si>
  <si>
    <t>PIN6023</t>
  </si>
  <si>
    <t>7N8379K</t>
  </si>
  <si>
    <t>PIN6024</t>
  </si>
  <si>
    <t xml:space="preserve">Sapphire Multi-therapy Infusion Pump, rechargeable battery, charging cable, polemount bracket, infusion safety software </t>
  </si>
  <si>
    <t>Infusion - TPN</t>
  </si>
  <si>
    <t>17000-028-1019</t>
  </si>
  <si>
    <t>PIN6025</t>
  </si>
  <si>
    <t>Sapphire Macrobore Admin Set with non-vented spike, 1.2 micron filter, needleless Y-site, spin male Luer lock 2.94m (116”)</t>
  </si>
  <si>
    <t>12000-000-0005</t>
  </si>
  <si>
    <t>PIN6026</t>
  </si>
  <si>
    <t>Kangaroo OMNI™ Enteral Feed Pump</t>
  </si>
  <si>
    <t>Feeding Supplies - Systems</t>
  </si>
  <si>
    <t>Z385400</t>
  </si>
  <si>
    <t>Cardinal Health Canada</t>
  </si>
  <si>
    <t>PIN6027</t>
  </si>
  <si>
    <t>Kangaroo OMNI™ Feed Only Set 1000mL</t>
  </si>
  <si>
    <t>Feeding Supplies - Accessories</t>
  </si>
  <si>
    <t>ZB10FD</t>
  </si>
  <si>
    <t>PIN6028</t>
  </si>
  <si>
    <t>Kangaroo OMNI™ Feed Only Set 500mL</t>
  </si>
  <si>
    <t>ZB5FD</t>
  </si>
  <si>
    <t>PIN6029</t>
  </si>
  <si>
    <t>Kangaroo OMNI™ Feeding Set with Flush Bag 1000mL</t>
  </si>
  <si>
    <t>ZB10FF</t>
  </si>
  <si>
    <t>PIN6030</t>
  </si>
  <si>
    <t xml:space="preserve">Kangaroo OMNI™ Feeding Set with Flush Bag 500mL </t>
  </si>
  <si>
    <t>ZB5FF</t>
  </si>
  <si>
    <t>PIN6031</t>
  </si>
  <si>
    <t>Kangaroo OMNI™ Feeding Set ENPlus Spike</t>
  </si>
  <si>
    <t>ZBSPFD</t>
  </si>
  <si>
    <t>PIN6032</t>
  </si>
  <si>
    <t>Kangaroo OMNI™ ENtelliSet™ Burette Feeding Set 100mL (Sterile)</t>
  </si>
  <si>
    <t>ZER100S</t>
  </si>
  <si>
    <t>PIN6033</t>
  </si>
  <si>
    <t>Kangaroo OMNI™ ENtelliSet™ Thick Formula Feeding Set 1000mL</t>
  </si>
  <si>
    <t>ZE10FDR</t>
  </si>
  <si>
    <t>PIN6035</t>
  </si>
  <si>
    <t>Kangaroo OMNI™ ENtelliSet™ Thick Formula Feeding Set with Flush Bag 1000mL</t>
  </si>
  <si>
    <t>ZE10FFR</t>
  </si>
  <si>
    <t>PIN6036</t>
  </si>
  <si>
    <t>Kangaroo OMNI™ ENtelliSet™ Thick Formula Feeding Set with Flush Bag 500mL</t>
  </si>
  <si>
    <t>ZE5FFR</t>
  </si>
  <si>
    <t>PIN6038</t>
  </si>
  <si>
    <t>21-7343</t>
  </si>
  <si>
    <t>PIN6039</t>
  </si>
  <si>
    <t>21-7345</t>
  </si>
  <si>
    <t>PIN6040</t>
  </si>
  <si>
    <t>21-7346</t>
  </si>
  <si>
    <t>PIN6041</t>
  </si>
  <si>
    <t>21-7349</t>
  </si>
  <si>
    <t>PIN6042</t>
  </si>
  <si>
    <t>CADD Cassette Clear 250 mL MCR with Flow Stop Free-Flow Protection</t>
  </si>
  <si>
    <t>21-7308</t>
  </si>
  <si>
    <t>PIN6043</t>
  </si>
  <si>
    <t>Microbore set with vented/non-vented spike, Fx administration cassette, back check valve, 0.2μ filter, slide clamp, needleless y-site and spin male luer lock.</t>
  </si>
  <si>
    <t>12003-000-0033</t>
  </si>
  <si>
    <t>PIN6044</t>
  </si>
  <si>
    <t>12000-000-0004</t>
  </si>
  <si>
    <t>PIN6045</t>
  </si>
  <si>
    <t>Disposable IV hook</t>
  </si>
  <si>
    <t>PIN6046</t>
  </si>
  <si>
    <t>Sapphire pole mount adapter</t>
  </si>
  <si>
    <t>05040-300-0011</t>
  </si>
  <si>
    <t>PIN6047</t>
  </si>
  <si>
    <t>Sapphire Multi-therapy Infusion Pump with integrated rechargeable battery, charging cable, and carrying pouch</t>
  </si>
  <si>
    <t>PIN6048</t>
  </si>
  <si>
    <t>Sapphire Multi-therapy Infusion Pump with integrated rechargeable battery, charging cable, and polemount bracket and 5 wheel base IV pole</t>
  </si>
  <si>
    <t>PIN6071</t>
  </si>
  <si>
    <t>21-7147</t>
  </si>
  <si>
    <t>PIN6100</t>
  </si>
  <si>
    <t>Subcutaneous Line Start Kit</t>
  </si>
  <si>
    <t>Infusion - Sub - Q</t>
  </si>
  <si>
    <t>PIN6101</t>
  </si>
  <si>
    <t>Peripheral IV Start Kit</t>
  </si>
  <si>
    <t>PIN6102</t>
  </si>
  <si>
    <t>Central Line / PICC Dressing Kit</t>
  </si>
  <si>
    <t>Infusion - Picc Line</t>
  </si>
  <si>
    <t>PIN6103</t>
  </si>
  <si>
    <t>Port Access and Dressing Kit</t>
  </si>
  <si>
    <t>Infusion - Port-A-Cath</t>
  </si>
  <si>
    <t>PIN6104</t>
  </si>
  <si>
    <t>Port Kit (Independent Administration)</t>
  </si>
  <si>
    <t>PIN6105</t>
  </si>
  <si>
    <t>Central Line/PICC Dressing Kit (Independent Administration)</t>
  </si>
  <si>
    <t>PIN6106</t>
  </si>
  <si>
    <t>Peripheral IV Start Kit (Independent Administration)</t>
  </si>
  <si>
    <t>PIN6109</t>
  </si>
  <si>
    <t>Symptom Relief Kit</t>
  </si>
  <si>
    <t>PIN6110</t>
  </si>
  <si>
    <t>Chemo Deaccess / Disconnect Kit</t>
  </si>
  <si>
    <t>Other - Chemo</t>
  </si>
  <si>
    <t>PIN6111</t>
  </si>
  <si>
    <t>Chemo Spill Kit</t>
  </si>
  <si>
    <t>PIN6112</t>
  </si>
  <si>
    <t>MAID Kit</t>
  </si>
  <si>
    <t>PIN6113</t>
  </si>
  <si>
    <t>Remdesivir Reconstitution Kit</t>
  </si>
  <si>
    <t>PIN6114</t>
  </si>
  <si>
    <t>Nasogastric Feeding Tube with ENFit Connector, CORFLO, 8FR X 36", (40-1368), EA</t>
  </si>
  <si>
    <t>Feeding Supplies - Tubing</t>
  </si>
  <si>
    <t>40-1368</t>
  </si>
  <si>
    <t>CANADIAN HOSPITAL SPECIALTIES</t>
  </si>
  <si>
    <t>PIN6115</t>
  </si>
  <si>
    <t>Nasogastric Feeding Tube with ENFit Connector, CORFLO, 6FR X 36", (40-1366), EA</t>
  </si>
  <si>
    <t>40-1366</t>
  </si>
  <si>
    <t>PIN6116</t>
  </si>
  <si>
    <t>Kangaroo Polyurethane Feeding Tubes, ENFit, 6.5FR X 36", (Z461438E), EA</t>
  </si>
  <si>
    <t>Z461438E</t>
  </si>
  <si>
    <t>PIN6117</t>
  </si>
  <si>
    <t>Syringe, SafetyGlide Insulin, with Permanently Attached Needle, 29GA X 1/2", 1ml, (BD305930), EA</t>
  </si>
  <si>
    <t>Needles_Syringes</t>
  </si>
  <si>
    <t>Needles / Syringes - Syringe / Needles Attached</t>
  </si>
  <si>
    <t>BD305930</t>
  </si>
  <si>
    <t>EMBECTA</t>
  </si>
  <si>
    <t>PIN6118</t>
  </si>
  <si>
    <t>Syringe, SafetyGlide Insulin, with Permanently Attached Needle, 29GA X 1/2", 3/10ml, (BD305935), EA</t>
  </si>
  <si>
    <t>BD305935</t>
  </si>
  <si>
    <t>PIN6119</t>
  </si>
  <si>
    <t>Syringe, SafetyGlide Insulin, with Permanently Attached Needle, 29GA X 1/2", 1/2ml, (BD305932), EA</t>
  </si>
  <si>
    <t>BD305932</t>
  </si>
  <si>
    <t>PIN6120</t>
  </si>
  <si>
    <t>Syringe, Oral, Monoject Enteral Feeding with Enfit Connection, Sterile, 1ml, Purple, (PNM-S1NC-1), EA</t>
  </si>
  <si>
    <t>PNM-S1NC-1</t>
  </si>
  <si>
    <t>PIN6121</t>
  </si>
  <si>
    <t>Test Strip, Urine, Multi-Stix (2304A), 100/btl</t>
  </si>
  <si>
    <t>2304A</t>
  </si>
  <si>
    <t>PIN6122</t>
  </si>
  <si>
    <t>Medtronic Patient Magnets MAID ONLY, (9466), 4/bx</t>
  </si>
  <si>
    <t>Other - Misc</t>
  </si>
  <si>
    <t>Medtronic of Canada Ltd.</t>
  </si>
  <si>
    <t>https://manuals.medtronic.com/manuals/main/region</t>
  </si>
  <si>
    <t>PIN6123</t>
  </si>
  <si>
    <t>ENFit Neoconnect Straw Large Bore Connector, Purple, Sterile 6" (461000E), EA</t>
  </si>
  <si>
    <t>461000E</t>
  </si>
  <si>
    <t>PIN6124</t>
  </si>
  <si>
    <t>Vygon Lectro-Spiral Extension Tube, Male / Female Connector, 2.5 mm x 200 cm (CLL1159.70), EA</t>
  </si>
  <si>
    <t>CLL1159.70</t>
  </si>
  <si>
    <t>Vygon</t>
  </si>
  <si>
    <t>PIN6125</t>
  </si>
  <si>
    <t>Feeding Tube, Nasogastric, Stomach, Radiopaque, 16FR (56-6016), EA</t>
  </si>
  <si>
    <t>56-6016</t>
  </si>
  <si>
    <t>PIN6126</t>
  </si>
  <si>
    <t>Angiocath, 14G x 3.25” (BD) (382268), EA</t>
  </si>
  <si>
    <t>BD</t>
  </si>
  <si>
    <t>PIN6127</t>
  </si>
  <si>
    <t>Syringe, Oral, Enteral Feeding with Enfit Connection, Sterile, 10ml, Purple (MM1041P), EA</t>
  </si>
  <si>
    <t xml:space="preserve">MM1041P </t>
  </si>
  <si>
    <t xml:space="preserve">McArthur Medical </t>
  </si>
  <si>
    <t>PIN6128</t>
  </si>
  <si>
    <t>Enfit Extension Set, Kangaroo, Latex Free, 60", (Z60ENS), EA</t>
  </si>
  <si>
    <t>Z60ENS</t>
  </si>
  <si>
    <t>PIN6129</t>
  </si>
  <si>
    <t>Syringe, ENFit Neomed, Sterile, 12mL, Purple (PNM-S12NC-1), EA</t>
  </si>
  <si>
    <t>PNM-S12NC-1</t>
  </si>
  <si>
    <t>PIN6130</t>
  </si>
  <si>
    <t>Syringe, ENFit Neomed, Sterile, 20mL, Purple (PNM-S20NC-1), EA</t>
  </si>
  <si>
    <t>PNM-S20NC-1</t>
  </si>
  <si>
    <t>PIN6131</t>
  </si>
  <si>
    <t>Corflo 2-Port Y Extension Set with ENFit® Connectors (40-1007), EA</t>
  </si>
  <si>
    <t>40-1007</t>
  </si>
  <si>
    <t>PIN6132</t>
  </si>
  <si>
    <t>Sodium Chloride Vial , No Preservative, Injectable, 10ml (TG-0195AF01), EA</t>
  </si>
  <si>
    <t>Solutions</t>
  </si>
  <si>
    <t>Solutions - Sodium Chloride</t>
  </si>
  <si>
    <t>TG-0195AF01</t>
  </si>
  <si>
    <t>HIKMA</t>
  </si>
  <si>
    <t>PIN6133</t>
  </si>
  <si>
    <t>ENFit Extension Set, Standard, 60", Orange (EXT-60NC), EA</t>
  </si>
  <si>
    <t>EXT-60NC</t>
  </si>
  <si>
    <t>PIN6134</t>
  </si>
  <si>
    <t>Mask, Level 3 Pediatric Procedure (CMSQ4054), 50/bx</t>
  </si>
  <si>
    <t>CMSQ4054</t>
  </si>
  <si>
    <t>CANADA MASQ CORPORATION</t>
  </si>
  <si>
    <t>PIN6136</t>
  </si>
  <si>
    <t>Needle, Illinois Sternal/Iliac Bone Marrow Aspiration, 15G, 24mm - 48mm (PDIN1515P), EA</t>
  </si>
  <si>
    <t>PDIN1515P</t>
  </si>
  <si>
    <t>CAREFUSION</t>
  </si>
  <si>
    <t>PIN6137</t>
  </si>
  <si>
    <t>ENFit PU Feeding Tube, Orange, 8Fr, 90cm (FTL8.0P-NC), EA</t>
  </si>
  <si>
    <t>FTL8.0P-NC</t>
  </si>
  <si>
    <t>PIN6138</t>
  </si>
  <si>
    <t>SafeStep™ Huber Needle Set with Y-Injection Site and Medegen® Needleless Injection Cap, 20G x 0.5" (CLH0037YN), EA</t>
  </si>
  <si>
    <t>CLH0037YN</t>
  </si>
  <si>
    <t>PIN6144</t>
  </si>
  <si>
    <t>Kangaroo™ Polyurethane Nasogastric Tube with Enfit Connection, Radiopaque Line, Neonatal/Pediatric, 8FR, 42" (Z461800E), EA</t>
  </si>
  <si>
    <t>Z461800E</t>
  </si>
  <si>
    <t>PIN6145</t>
  </si>
  <si>
    <t>Kangaroo™ Polyurethane Nasogastric Tube with Enfit Connection, Radiopaque Line, Neonatal/Pediatric, 10FR, 42" (Z461042E), EA</t>
  </si>
  <si>
    <t>Z461042E</t>
  </si>
  <si>
    <t>PIN6146</t>
  </si>
  <si>
    <t>Gastrostomy Tube, Button Balloon, MiniOne, ENFit Compatible 12FRx1cm (M1-5-1210-I), EA</t>
  </si>
  <si>
    <t>MI-5-1210-1</t>
  </si>
  <si>
    <t>Applied Medical Technology, Inc.</t>
  </si>
  <si>
    <t>PIN6147</t>
  </si>
  <si>
    <t>Kangaroo™ Bolus Feeding Set with ENFit Connection, Non-Sterile (Z8884741813), EA</t>
  </si>
  <si>
    <t>Z8884741813</t>
  </si>
  <si>
    <t>PIN6148</t>
  </si>
  <si>
    <t>Kangaroo™ Continuous Feeding Set, Non-Sterile (Z8884741821), EA</t>
  </si>
  <si>
    <t>Z8884741821</t>
  </si>
  <si>
    <t>PIN6149</t>
  </si>
  <si>
    <t>Sapphire Microbore Admin Set with non-vented spike, back check valve, 0.2-micron filter, slide clamp and spin male Luer lock 2.9m (115")</t>
  </si>
  <si>
    <t>12003-000-0004</t>
  </si>
  <si>
    <t>Eitan Medical Ltd. </t>
  </si>
  <si>
    <t>PIN6150</t>
  </si>
  <si>
    <t>Sapphire Microbore Admin Set with non-vented spike, back check valve, 1.2-micron filter, slide clamp and spin male Luer lock 2.9m (115")</t>
  </si>
  <si>
    <t>12003-000-0054</t>
  </si>
  <si>
    <t>PIN6151</t>
  </si>
  <si>
    <t>pH Test Strip, 2.0-9.0 (BDH83930-601), 100/bx</t>
  </si>
  <si>
    <t>BDH83930-601</t>
  </si>
  <si>
    <t xml:space="preserve">VWR International C                        </t>
  </si>
  <si>
    <t>PIN6152</t>
  </si>
  <si>
    <t>Bag, EVA, Empty Sterile 150mL</t>
  </si>
  <si>
    <t>2B8011</t>
  </si>
  <si>
    <t>BAXTER CORPORATION</t>
  </si>
  <si>
    <t>PIN6153</t>
  </si>
  <si>
    <t xml:space="preserve">Calcium Infusions, per gram </t>
  </si>
  <si>
    <t>PIN6200</t>
  </si>
  <si>
    <t>PX1500</t>
  </si>
  <si>
    <t>PIN6201</t>
  </si>
  <si>
    <t>Mickey Continuous Feed Extenion Set, Secur-Lok with 2 Port Y and Clamp, 12", EA</t>
  </si>
  <si>
    <t>0121-12</t>
  </si>
  <si>
    <t>PIN6202</t>
  </si>
  <si>
    <t>Z8884751622E</t>
  </si>
  <si>
    <t>PIN6203</t>
  </si>
  <si>
    <t>Pedi-Tube Nasogastric Feeding Tube, Pediatric, 6FR X 36", No Weight, No Stylet, Y Port, EA</t>
  </si>
  <si>
    <t>Z8884730790</t>
  </si>
  <si>
    <t>PIN6204</t>
  </si>
  <si>
    <t>Feeding Tube, PVC, Radiopaque Line, Sterile, 8FR X 42", EA</t>
  </si>
  <si>
    <t>54-8042R</t>
  </si>
  <si>
    <t>PIN6205</t>
  </si>
  <si>
    <t>Feeding Tube, Nasogastric, Infant, Radiopaque, Sterile, 5FR x 91.5cm (36"), EA</t>
  </si>
  <si>
    <t>54-5036R</t>
  </si>
  <si>
    <t>PIN6206</t>
  </si>
  <si>
    <t>Feeding Tube, Gastrostomy, Radiopaque Calibrated, Enteral, Sterile, 6.5FR X 36", EA</t>
  </si>
  <si>
    <t>54-3665R</t>
  </si>
  <si>
    <t>PIN6207</t>
  </si>
  <si>
    <t>Corflo Feeding Tube with Stylet 6FR X 36" Weighted, EA</t>
  </si>
  <si>
    <t>20-8366</t>
  </si>
  <si>
    <t>AVANOS MEDICAL INC.</t>
  </si>
  <si>
    <t>PIN6208</t>
  </si>
  <si>
    <t>Nasogastric Securement Device, 5.7 X 7.3cm (2.25 X 2.88"), EA</t>
  </si>
  <si>
    <t>Dressings - Securement</t>
  </si>
  <si>
    <t>1501NG</t>
  </si>
  <si>
    <t>PIN6210</t>
  </si>
  <si>
    <t>Nasogastric Securement Device, 4.5 X 4.7cm (1.75 X 1.88"), EA</t>
  </si>
  <si>
    <t>1500NG</t>
  </si>
  <si>
    <t>PIN6212</t>
  </si>
  <si>
    <t>Solution, 0.9% Sodium Chloride, Injection, 1000ml Bag, EA</t>
  </si>
  <si>
    <t>JB1324</t>
  </si>
  <si>
    <t>PIN6213</t>
  </si>
  <si>
    <t>Solution, Lactated Ringers, Injection, 1000ml Bag, EA</t>
  </si>
  <si>
    <t>Solutions - Lactate / Ringers</t>
  </si>
  <si>
    <t>JB2324</t>
  </si>
  <si>
    <t>PIN6214</t>
  </si>
  <si>
    <t>Solution, 0.9% Sodium Chloride, Injection, 500ml Bag, EA</t>
  </si>
  <si>
    <t>JB1323</t>
  </si>
  <si>
    <t>PIN6215</t>
  </si>
  <si>
    <t>Solution, 0.9% Sodium Chloride, Injection, 250ml Bag, EA</t>
  </si>
  <si>
    <t>JB1322P</t>
  </si>
  <si>
    <t>PIN6216</t>
  </si>
  <si>
    <t>Solution,0.45% Sodium Chloride, Injection, 1000ml Bag, EA</t>
  </si>
  <si>
    <t>JB1314</t>
  </si>
  <si>
    <t>PIN6217</t>
  </si>
  <si>
    <t>Solution, 0.9% Sodium Chloride, Injection, 100ml Bag, EA</t>
  </si>
  <si>
    <t>JB1302P</t>
  </si>
  <si>
    <t>PIN6218</t>
  </si>
  <si>
    <t>Solution, 5% Dextrose in Water. Injection, 1000ml Bag, EA</t>
  </si>
  <si>
    <t>Solutions - Dextrose</t>
  </si>
  <si>
    <t>JB0064</t>
  </si>
  <si>
    <t>PIN6219</t>
  </si>
  <si>
    <t>Solution, 0.9% Sodium Chloride, Injection, 50ml Bag, EA</t>
  </si>
  <si>
    <t>JB1301P</t>
  </si>
  <si>
    <t>PIN6220</t>
  </si>
  <si>
    <t>Solution, 5% Dextrose in Water and 0.45% Sodium Chloride, Injection, 1000ml Bag, EA</t>
  </si>
  <si>
    <t>JB1074</t>
  </si>
  <si>
    <t>PIN6221</t>
  </si>
  <si>
    <t>Solution, 5% Dextrose in Water, Injection, 50ml Bag, EA</t>
  </si>
  <si>
    <t>JB0081P</t>
  </si>
  <si>
    <t>PIN6223</t>
  </si>
  <si>
    <t>KiteLock 4% T-EDTA Catheter Lock Solution, 3 ml vial, Each</t>
  </si>
  <si>
    <t>Solutions - Sterile Water</t>
  </si>
  <si>
    <t>SC001</t>
  </si>
  <si>
    <t>STERILECARE INC</t>
  </si>
  <si>
    <t>PIN6224</t>
  </si>
  <si>
    <t>Solution 10% Dextrose, Injection, 1000ml Bag, EA</t>
  </si>
  <si>
    <t>JB0164</t>
  </si>
  <si>
    <t>PIN6225</t>
  </si>
  <si>
    <t>21-7230-24</t>
  </si>
  <si>
    <t>PIN6226</t>
  </si>
  <si>
    <t>21-7220-24</t>
  </si>
  <si>
    <t>PIN6227</t>
  </si>
  <si>
    <t>Gripper Plus Infusion Set, 22GA X 3/4" X 8" Tubing, Split Septum Y-site Port, EA</t>
  </si>
  <si>
    <t>21-2861-24</t>
  </si>
  <si>
    <t>PIN6228</t>
  </si>
  <si>
    <t>Gripper Plus Infusion Set, 19GA X 3/4" X 8" Tubing, Split Septum Y-site Port, EA</t>
  </si>
  <si>
    <t>21-2868-24</t>
  </si>
  <si>
    <t>PIN6229</t>
  </si>
  <si>
    <t>Gripper Plus Infusion Set, 22GA X 1" X 8" Tubing, Split Septum Y-site Port, EA</t>
  </si>
  <si>
    <t>21-2862-24</t>
  </si>
  <si>
    <t>PIN6230</t>
  </si>
  <si>
    <t>Gripper Needle, Safety II, Needleless Port, Y-site Injection, 20GA X 1", 8" long, EA</t>
  </si>
  <si>
    <t>4447052-02</t>
  </si>
  <si>
    <t>B.BRAUN OF CANADA LTD.</t>
  </si>
  <si>
    <t>PIN6232</t>
  </si>
  <si>
    <t>Secondary IV Set, Plastic Hanger, 40", EA</t>
  </si>
  <si>
    <t>V1921</t>
  </si>
  <si>
    <t>PIN6234</t>
  </si>
  <si>
    <t>Extension Set Y-site with 2 Pinch Clamps 7in (10-1030), EA</t>
  </si>
  <si>
    <t>B1548</t>
  </si>
  <si>
    <t>ICU MEDICAL CANADA INC</t>
  </si>
  <si>
    <t>PIN6236</t>
  </si>
  <si>
    <t>Admin Set, Caresite Univ, 98", EA</t>
  </si>
  <si>
    <t>BB470115</t>
  </si>
  <si>
    <t>PIN6238</t>
  </si>
  <si>
    <t>Gripper Needle, Safety II, Needless Port, Y-site Injection, 20GA X 3/5", 8" long, EA</t>
  </si>
  <si>
    <t>4447050-02</t>
  </si>
  <si>
    <t>PIN6240</t>
  </si>
  <si>
    <t>Gripper Plus Infusion Set, 20GA X 1.25" X 8" Tubing, Split Septum Y-site Port, EA</t>
  </si>
  <si>
    <t>21-2867-24</t>
  </si>
  <si>
    <t>PIN6241</t>
  </si>
  <si>
    <t>Clave, Multi-Dose Vial Access Spike, EA</t>
  </si>
  <si>
    <t>CS-50</t>
  </si>
  <si>
    <t>PIN6243</t>
  </si>
  <si>
    <t>IV Catheter, SuperCath 5, with Blood Control, Safety, 24GA X 0.75" (19mm), EA</t>
  </si>
  <si>
    <t>SP120-24-19T</t>
  </si>
  <si>
    <t>PIN6245</t>
  </si>
  <si>
    <t>IV Catheter, SuperCath 5 with Blood Control, Safety, 22GA X 1" (25mm), EA</t>
  </si>
  <si>
    <t>SP120-22-25T</t>
  </si>
  <si>
    <t>PIN6247</t>
  </si>
  <si>
    <t>IV Catheter, SuperCath 5 with Blood Control, Safety, 20GA X 1.25" (31mm), EA</t>
  </si>
  <si>
    <t>SP120-20-31T</t>
  </si>
  <si>
    <t>PIN6249</t>
  </si>
  <si>
    <t>Cap for Luer Lock Syringe, Sterile, EA</t>
  </si>
  <si>
    <t>CAP-1</t>
  </si>
  <si>
    <t>PIN6251</t>
  </si>
  <si>
    <t>Admin Set, Continu-flo, 3 Needleless Luer Activated Valve, 105", EA</t>
  </si>
  <si>
    <t>JC8386</t>
  </si>
  <si>
    <t>PIN6253</t>
  </si>
  <si>
    <t>Solution, 0.9% Sodium Chloride Prefilled Syringe, Preservative-free, 10ml, EA</t>
  </si>
  <si>
    <t>PIN6255</t>
  </si>
  <si>
    <t>Bag, Nephrostomy, 600mL with 51cm tube and Luer Lock connector (DS600), EA</t>
  </si>
  <si>
    <t>Urinary</t>
  </si>
  <si>
    <t>Urinary - Bags &amp; Tubing</t>
  </si>
  <si>
    <t>DS600</t>
  </si>
  <si>
    <t>Dartin</t>
  </si>
  <si>
    <t>PIN6257</t>
  </si>
  <si>
    <t>IV3000™ Hand Catheter Dressing, Moisture Responsive, 10cm x 12cm, EA</t>
  </si>
  <si>
    <t>Infusion - Line Care</t>
  </si>
  <si>
    <t>4008</t>
  </si>
  <si>
    <t xml:space="preserve">Ansell </t>
  </si>
  <si>
    <t>https://shop.cardinalhealth.ca/chc/search?searchTerm=AN4008</t>
  </si>
  <si>
    <t>PIN6258</t>
  </si>
  <si>
    <t xml:space="preserve">Feeding Gravity Set with Enfit Connector, 1000 ml, EA   </t>
  </si>
  <si>
    <t>8884702500</t>
  </si>
  <si>
    <t>PIN6260</t>
  </si>
  <si>
    <t>Gastrostomy Kit, Skin Level Balloon, Kangaroo, 24FR X 2.5cm, EA</t>
  </si>
  <si>
    <t>724250</t>
  </si>
  <si>
    <t>PIN6261</t>
  </si>
  <si>
    <t>Gastrostomy Kit, Skin Level, Kangaroo, 20FR X 3.5cm, EA</t>
  </si>
  <si>
    <t>720350</t>
  </si>
  <si>
    <t>PIN6262</t>
  </si>
  <si>
    <t>Gastrostomy Kit, Skin Level Balloon, Kangaroo, 20FR X 3 cm, EA</t>
  </si>
  <si>
    <t>720300</t>
  </si>
  <si>
    <t>PIN6263</t>
  </si>
  <si>
    <t>Gastrostomy Kit, Skin Level Balloon, Kangaroo, 18FR X 1.5cm, EA</t>
  </si>
  <si>
    <t>718150</t>
  </si>
  <si>
    <t>PIN6264</t>
  </si>
  <si>
    <t>Gastrostomy Kit, Skin Level Balloon, Kangaroo, 14FR X 2.5cm, EA</t>
  </si>
  <si>
    <t>714250</t>
  </si>
  <si>
    <t>PIN6265</t>
  </si>
  <si>
    <t>Gastrostomy Kit, Skin Level Balloon, Kangaroo, 14FR X 2.0cm, EA</t>
  </si>
  <si>
    <t>714200</t>
  </si>
  <si>
    <t>PIN6266</t>
  </si>
  <si>
    <t>Gastrostomy Kit, Skin Level Balloon, Kangaroo, 14FR X 1.20cm, EA</t>
  </si>
  <si>
    <t>714120</t>
  </si>
  <si>
    <t>PIN6267</t>
  </si>
  <si>
    <t>Gastrostomy Kit, Skin Level Balloon, Kangaroo, 12FR X 1.70cm, EA</t>
  </si>
  <si>
    <t>712170</t>
  </si>
  <si>
    <t>https://shop.cardinalhealth.ca/chc/search?searchTerm=Z712170</t>
  </si>
  <si>
    <t>PIN6268</t>
  </si>
  <si>
    <t>Adapter Y-Port/Peg, Kangaroo, Non-ENfit, 20 FR/CH 6.7mm, EA</t>
  </si>
  <si>
    <t>8884752042</t>
  </si>
  <si>
    <t>PIN6269</t>
  </si>
  <si>
    <t xml:space="preserve">Extension Set, Y Site, Kangaroo, Non-Enfit, EA </t>
  </si>
  <si>
    <t>8884705008</t>
  </si>
  <si>
    <t>PIN6270</t>
  </si>
  <si>
    <t>8884721252</t>
  </si>
  <si>
    <t>PIN6271</t>
  </si>
  <si>
    <t>Syringe, Oral, Enteral Feeding Standard Tip, Sterile, 60ml, purple, EA</t>
  </si>
  <si>
    <t>460SG</t>
  </si>
  <si>
    <t>PIN6272</t>
  </si>
  <si>
    <t>Syringe, Oral, Enteral Feeding with Enfit Connection, Sterile, 35ml, Purple, EA</t>
  </si>
  <si>
    <t>435SE</t>
  </si>
  <si>
    <t>PIN6273</t>
  </si>
  <si>
    <t>Syringe, Oral, Enteral Feeding with Enfit Connection, Sterile, 6ml, Purple, EA</t>
  </si>
  <si>
    <t>406SE</t>
  </si>
  <si>
    <t>PIN6274</t>
  </si>
  <si>
    <t>Syringe, Oral, Enteral Feeding with Enfit Connection, Non-Sterile, 3ml, Purple, EA</t>
  </si>
  <si>
    <t>8881103015</t>
  </si>
  <si>
    <t>PIN6275</t>
  </si>
  <si>
    <t>Syringe, Oral, Standard Tip, Non-Sterile, 10ml, EA</t>
  </si>
  <si>
    <t>410S</t>
  </si>
  <si>
    <t>PIN6276</t>
  </si>
  <si>
    <t xml:space="preserve">Syringe, Oral, Enteral Feeding Standard Tip, Sterile, 35ml, Purple, EA </t>
  </si>
  <si>
    <t>435SG</t>
  </si>
  <si>
    <t>PIN6277</t>
  </si>
  <si>
    <t>Syringe, Oral, Standard Tip, Non-Sterile, 3ml, Purple EA</t>
  </si>
  <si>
    <t>403S</t>
  </si>
  <si>
    <t>https://shop.cardinalhealth.ca/chc/search?searchTerm=Z403S</t>
  </si>
  <si>
    <t>PIN6278</t>
  </si>
  <si>
    <t>IV Catheter, Insyte, Peripheral Venous, Vialon, Sterile 18GA X 1.16", Green, EA</t>
  </si>
  <si>
    <t>381244</t>
  </si>
  <si>
    <t>Becton Dickinson</t>
  </si>
  <si>
    <t>https://shop.cardinalhealth.ca/chc/search?searchTerm=BD381244</t>
  </si>
  <si>
    <t>PIN6279</t>
  </si>
  <si>
    <t>Solution, Dextrose 3.3% and 0.3% Sodium Chloride (2/3 &amp; 1/3), 1000ml Bag, EA</t>
  </si>
  <si>
    <t>JB1034</t>
  </si>
  <si>
    <t>https://shop.cardinalhealth.ca/chc/search?searchTerm=JB1034</t>
  </si>
  <si>
    <t>PIN6280</t>
  </si>
  <si>
    <t>Extension Set, Smallbore with MicroClave, 7", Approx 0.24ml, Clamp, Rotating Luer, EA</t>
  </si>
  <si>
    <t>MC3302</t>
  </si>
  <si>
    <t>https://shop.cardinalhealth.ca/chc/search?searchTerm=ICMC3302</t>
  </si>
  <si>
    <t>PIN6281</t>
  </si>
  <si>
    <t>Extension Set, Smallbore with MicroClave, 17", Approx 0.53ml, Clamp, Rotating Luer, EA</t>
  </si>
  <si>
    <t>MC330133</t>
  </si>
  <si>
    <t>Needs to be added to ecomm</t>
  </si>
  <si>
    <t>PIN6282</t>
  </si>
  <si>
    <t xml:space="preserve">Solution, Dextrose 3.3% and 0.3% Sodium Chloride (2.3 &amp; 1.3) with 20mmol/L KCL, 1000ml Bag, EA </t>
  </si>
  <si>
    <t>JB1424</t>
  </si>
  <si>
    <t>https://shop.cardinalhealth.ca/chc/search?searchTerm=BAXJB1424</t>
  </si>
  <si>
    <t>PIN6283</t>
  </si>
  <si>
    <t>Solution, Dextrose 3.3% and 0.3% Sodium Chloride (2.3 &amp; 1.3) with 40mmol/L KCL, 1000ml. EA</t>
  </si>
  <si>
    <t>JB1434</t>
  </si>
  <si>
    <t>https://shop.cardinalhealth.ca/chc/search?searchTerm=BAXJB1434</t>
  </si>
  <si>
    <t>PIN6284</t>
  </si>
  <si>
    <t>383319</t>
  </si>
  <si>
    <t>https://shop.cardinalhealth.ca/chc/search?searchTerm=BD383319</t>
  </si>
  <si>
    <t>PIN6285</t>
  </si>
  <si>
    <t>IV Catheter Closed Safety System, Y Adapter, 22GA X 0.75".  Saf-T-Intima, Blue, EA</t>
  </si>
  <si>
    <t>383329</t>
  </si>
  <si>
    <t>https://shop.cardinalhealth.ca/chc/search?searchTerm=BD383329</t>
  </si>
  <si>
    <t>PIN6286</t>
  </si>
  <si>
    <t>Gripper Plus Safety without Y-Site, 22GA x 1.25", EA</t>
  </si>
  <si>
    <t>21-2761-24</t>
  </si>
  <si>
    <t>STEVENS</t>
  </si>
  <si>
    <t>https://shop.cardinalhealth.ca/chc/search?searchTerm=S21-2761-24</t>
  </si>
  <si>
    <t>PIN6287</t>
  </si>
  <si>
    <t>Solution, Dextrose 5%, Injectable, 100mL Bag, EA</t>
  </si>
  <si>
    <t>JB0082P</t>
  </si>
  <si>
    <t>https://shop.cardinalhealth.ca/chc/search?searchTerm=JB0082P</t>
  </si>
  <si>
    <t>PIN6288</t>
  </si>
  <si>
    <t>Solution, Dextrose 5%, Injectable, 250mL Bag, EA</t>
  </si>
  <si>
    <t>JB0062P</t>
  </si>
  <si>
    <t>https://shop.cardinalhealth.ca/chc/search?searchTerm=BAXJB0062P</t>
  </si>
  <si>
    <t>PIN6289</t>
  </si>
  <si>
    <t>Solution, Dextrose 5%, Injectable, 500mL Bag, EA</t>
  </si>
  <si>
    <t>JB0063</t>
  </si>
  <si>
    <t>https://shop.cardinalhealth.ca/chc/search?searchTerm=BAXJB0063</t>
  </si>
  <si>
    <t>PIN6290</t>
  </si>
  <si>
    <t>Solution, Lactated Ringers, Injection, 500mL Bag, EA</t>
  </si>
  <si>
    <t>JB2323</t>
  </si>
  <si>
    <t>https://shop.cardinalhealth.ca/chc/search?searchTerm=BAXJB2323</t>
  </si>
  <si>
    <t>PIN6291</t>
  </si>
  <si>
    <t>Solution, Sodium Chloride 0.9%, 3ml Vial for inhalation, EA</t>
  </si>
  <si>
    <t>5251</t>
  </si>
  <si>
    <t>VYAIRE MEDICAL</t>
  </si>
  <si>
    <t>https://shop.cardinalhealth.ca/chc/search?searchTerm=5251</t>
  </si>
  <si>
    <t>PIN6292</t>
  </si>
  <si>
    <t>IV Administraton Set with Rate Flow, 15 Drops, EA</t>
  </si>
  <si>
    <t>375257</t>
  </si>
  <si>
    <t>PIN6293</t>
  </si>
  <si>
    <t xml:space="preserve">Gown, Chemo, Polycoated, Maximum Protection, EA  </t>
  </si>
  <si>
    <t>A8200CG</t>
  </si>
  <si>
    <t>PIN6295</t>
  </si>
  <si>
    <t xml:space="preserve">Safety Glasses with Side Shield, EA  </t>
  </si>
  <si>
    <t>ZCT0400-1</t>
  </si>
  <si>
    <t>PIN6296</t>
  </si>
  <si>
    <t xml:space="preserve">Shoe Covers, Pair, EA  </t>
  </si>
  <si>
    <t>018-285</t>
  </si>
  <si>
    <t>AMG Medical Inc</t>
  </si>
  <si>
    <t>PIN6297</t>
  </si>
  <si>
    <t xml:space="preserve">Chemosorb Pad, EA  </t>
  </si>
  <si>
    <t>ZBS0013</t>
  </si>
  <si>
    <t>PIN6298</t>
  </si>
  <si>
    <t>Enfit Set, Enteral Extension with Securlok, 2 Port and Clamp, 12", EA</t>
  </si>
  <si>
    <t>0141-12</t>
  </si>
  <si>
    <t>PIN6299</t>
  </si>
  <si>
    <t>Enfit Extension Set Y Stie, Kangaroo, EA</t>
  </si>
  <si>
    <t>Z8884705008E</t>
  </si>
  <si>
    <t>PIN6300</t>
  </si>
  <si>
    <t>Enfit Adapter, Kangaroo Feeding Y-Port Peg, 20FR, EA</t>
  </si>
  <si>
    <t>Z8884752042E</t>
  </si>
  <si>
    <t>PIN6301</t>
  </si>
  <si>
    <t xml:space="preserve">Enfit Transition connector, EA  </t>
  </si>
  <si>
    <t>Z765000</t>
  </si>
  <si>
    <t>PIN6302</t>
  </si>
  <si>
    <t xml:space="preserve">Lactated Ringers 250mL Bag, EA  </t>
  </si>
  <si>
    <t>JB2322P</t>
  </si>
  <si>
    <t>PIN6303</t>
  </si>
  <si>
    <t xml:space="preserve">Dextrose 5% and Sodium Chloride 0.9% 1000mL Bag, EA  </t>
  </si>
  <si>
    <t>JB1064</t>
  </si>
  <si>
    <t>PIN6304</t>
  </si>
  <si>
    <t xml:space="preserve">Dextrose 5% and Sodium Chloride 0.9% 500mL Bag, EA  </t>
  </si>
  <si>
    <t>BAXJB1063</t>
  </si>
  <si>
    <t>PIN6305</t>
  </si>
  <si>
    <t xml:space="preserve">Dextrose 3.3% and Sodium Chloride 0.3% 500mL Bag, EA  </t>
  </si>
  <si>
    <t>BAXJB1033</t>
  </si>
  <si>
    <t>PIN6306</t>
  </si>
  <si>
    <t xml:space="preserve">KCL 20mEq in Sodium Chloride 0.9% 1000mL Bag, EA  </t>
  </si>
  <si>
    <t>Solutions - Misc</t>
  </si>
  <si>
    <t>BAXJB1764</t>
  </si>
  <si>
    <t>PIN6307</t>
  </si>
  <si>
    <t xml:space="preserve">KCL 20mEq in Dextrose 5% and Sodium Chloride 0.45% 1000mL Bag, EA  </t>
  </si>
  <si>
    <t>BAXJB1654</t>
  </si>
  <si>
    <t>PIN6308</t>
  </si>
  <si>
    <t xml:space="preserve">KCL 40mEq in Sodium Chloride 0.9% 1000mL Bag, EA  </t>
  </si>
  <si>
    <t>BAXJB1984</t>
  </si>
  <si>
    <t>PIN6309</t>
  </si>
  <si>
    <t>Tegaderm IV Advanced, Dressing, PICC/CVC Securement, 8.5 X11.5cm (3.5 X 4.5"), EA</t>
  </si>
  <si>
    <t>1837-2100</t>
  </si>
  <si>
    <t>PIN6311</t>
  </si>
  <si>
    <t>MicroClave Clear Neutral Connector, EA</t>
  </si>
  <si>
    <t>MC100</t>
  </si>
  <si>
    <t>PIN6312</t>
  </si>
  <si>
    <t xml:space="preserve">Chemo Waste Bag, EA  </t>
  </si>
  <si>
    <t>393-47-CBS1</t>
  </si>
  <si>
    <t>MEDEGEN MEDICAL PRODUCTS LLC.</t>
  </si>
  <si>
    <t>PIN6313</t>
  </si>
  <si>
    <t xml:space="preserve">Spill Towel, EA  </t>
  </si>
  <si>
    <t>MDTUT3C15GREZ</t>
  </si>
  <si>
    <t>PIN6314</t>
  </si>
  <si>
    <t xml:space="preserve">Scoop and Scraper Set, EA  </t>
  </si>
  <si>
    <t>QOS99005</t>
  </si>
  <si>
    <t>QOSINA</t>
  </si>
  <si>
    <t>PIN6315</t>
  </si>
  <si>
    <t xml:space="preserve">IV Supercath 5, 18GA X 1.25", EA  </t>
  </si>
  <si>
    <t>SP120-18-31T</t>
  </si>
  <si>
    <t>PIN6316</t>
  </si>
  <si>
    <t>Syringe, Luer Lock, 50ml, EA</t>
  </si>
  <si>
    <t>Needles / Syringes - Syringes Only</t>
  </si>
  <si>
    <t>PIN6318</t>
  </si>
  <si>
    <t xml:space="preserve">Dual cap, Male/Female, Luer Lock, EA </t>
  </si>
  <si>
    <t>R2000B</t>
  </si>
  <si>
    <t>PIN6319</t>
  </si>
  <si>
    <t>Water, Sterile Injection Vial, 10ml, EA</t>
  </si>
  <si>
    <t>PFIZER CANADA ULC</t>
  </si>
  <si>
    <t>PIN6321</t>
  </si>
  <si>
    <t>Heparin 10u/ml 5cc Prefilled Syringe , EA</t>
  </si>
  <si>
    <t>BD306414</t>
  </si>
  <si>
    <t>PIN6323</t>
  </si>
  <si>
    <t>Clik-FIX Soft PICC/Central Securement Device , EA</t>
  </si>
  <si>
    <t>WCS-1006B</t>
  </si>
  <si>
    <t>PIN6324</t>
  </si>
  <si>
    <t>Curos™ Disinfecting Cap for Needleless Connectors, Port Protectors, EA</t>
  </si>
  <si>
    <t>CFF1-270R </t>
  </si>
  <si>
    <t>PIN6325</t>
  </si>
  <si>
    <t>Heparin Lock Flush Syringe, 100 units/ml, 5ml Heparin Fill, 5ml Prefilled Syringe, EA</t>
  </si>
  <si>
    <t>BD306424</t>
  </si>
  <si>
    <t>PIN6701</t>
  </si>
  <si>
    <t>Bag, TPN, Exactamix Dual Chamber 3L</t>
  </si>
  <si>
    <t>PIN6702</t>
  </si>
  <si>
    <t>Bag, TPN, Exactamix Dual Chamber 1.5L</t>
  </si>
  <si>
    <t>PIN6703</t>
  </si>
  <si>
    <t>Bag, TPN, Exactamix Single Chamber 500mL</t>
  </si>
  <si>
    <t>PIN6704</t>
  </si>
  <si>
    <t>Bag, TPN, Exactamix Single Chamber 1L</t>
  </si>
  <si>
    <t>PIN6705</t>
  </si>
  <si>
    <t>Bag, TPN, Exactamix Single Chamber 2L</t>
  </si>
  <si>
    <t>PIN6706</t>
  </si>
  <si>
    <t>Bag, TPN, Exactamix Single Chamber 3L</t>
  </si>
  <si>
    <t>PIN6707</t>
  </si>
  <si>
    <t>Bag, TPN, Pinnacle Dual Chamber 3L</t>
  </si>
  <si>
    <t>PIN6708</t>
  </si>
  <si>
    <t>Bag, TPN, Pinnacle Dual Chamber 1.5L</t>
  </si>
  <si>
    <t>PIN6709</t>
  </si>
  <si>
    <t>Bag, TPN, Pinnacle Dual Chamber 4L</t>
  </si>
  <si>
    <t>PIN6710</t>
  </si>
  <si>
    <t>Bag, TPN, Pinnacle Single Chamber 500mL</t>
  </si>
  <si>
    <t>PIN6711</t>
  </si>
  <si>
    <t>Bag, TPN, Pinnacle Single Chamber 1L</t>
  </si>
  <si>
    <t>PIN6712</t>
  </si>
  <si>
    <t>Bag, TPN, Pinnacle Single Chamber 2L</t>
  </si>
  <si>
    <t>PIN6713</t>
  </si>
  <si>
    <t>Bag, TPN, Pinnacle Single Chamber 3L</t>
  </si>
  <si>
    <t>PIN6714</t>
  </si>
  <si>
    <t>Bag, TPN, Pinnacle Single Chamber 4L</t>
  </si>
  <si>
    <t>PIN6715</t>
  </si>
  <si>
    <t>Bag, EVA, Empty Sterile 50mL</t>
  </si>
  <si>
    <t>PIN6716</t>
  </si>
  <si>
    <t>Bag, EVA, Empty Sterile 100mL</t>
  </si>
  <si>
    <t>PIN6717</t>
  </si>
  <si>
    <t>Bag, EVA, Empty Sterile 250mL</t>
  </si>
  <si>
    <t>PIN6718</t>
  </si>
  <si>
    <t>Bag, EVA, Empty Sterile 500mL</t>
  </si>
  <si>
    <t>PIN6719</t>
  </si>
  <si>
    <t>Bag, EVA, Empty Sterile 1000mL</t>
  </si>
  <si>
    <t>PIN6720</t>
  </si>
  <si>
    <t>Bag, PVC, Empty Sterile 100mL</t>
  </si>
  <si>
    <t>PIN6724</t>
  </si>
  <si>
    <t>Bag, Hydration Empty, 2L</t>
  </si>
  <si>
    <t>SE66105</t>
  </si>
  <si>
    <t>Healthmark</t>
  </si>
  <si>
    <t>PIN6725</t>
  </si>
  <si>
    <t>Magnesium Infusions, per gram</t>
  </si>
  <si>
    <t>PIN6726</t>
  </si>
  <si>
    <t>Potassium Infusions, per mmol</t>
  </si>
  <si>
    <t>PIN6750</t>
  </si>
  <si>
    <t>Kangaroo OMNI Feeding Set with Flush Bag and ENPlus Spike 1000ML</t>
  </si>
  <si>
    <t>ZBSPFF</t>
  </si>
  <si>
    <t>PIN6751</t>
  </si>
  <si>
    <t>Kangaroo OMNI™ ENtelliSet™ Thick Formula Feeding Set 500mL</t>
  </si>
  <si>
    <t>PRRR</t>
  </si>
  <si>
    <t>Line Item Regular Repair and Replacement</t>
  </si>
  <si>
    <t>Finance_Charges</t>
  </si>
  <si>
    <t>Finance Charges</t>
  </si>
  <si>
    <t>PS4010</t>
  </si>
  <si>
    <t>Tube Clamp Forceps, L4-3/4", EA</t>
  </si>
  <si>
    <t>620-870</t>
  </si>
  <si>
    <t>https://shop.cardinalhealth.ca/chc/search?searchTerm=620-870</t>
  </si>
  <si>
    <t>PS4011</t>
  </si>
  <si>
    <t>StatLock® Catheter Foley, 10-12Fr Plus Stabilization Device, EA</t>
  </si>
  <si>
    <t>VUPD1012</t>
  </si>
  <si>
    <t>PS4012</t>
  </si>
  <si>
    <t>StatLock® Universal Plus Stabilization Device, OD 12 to 14Fr, Large, EA</t>
  </si>
  <si>
    <t>VUPD1214</t>
  </si>
  <si>
    <t>PS4013</t>
  </si>
  <si>
    <t>StatLock® Universal Plus Stabilization Device, OD 6 to 8.5Fr, Small, EA</t>
  </si>
  <si>
    <t>VUPD68</t>
  </si>
  <si>
    <t>PS4014</t>
  </si>
  <si>
    <t>StatLock® Universal Plus Stabilization Device, OD 14 to 16Fr, Large, EA</t>
  </si>
  <si>
    <t>VUPD1416</t>
  </si>
  <si>
    <t>PS4015</t>
  </si>
  <si>
    <t>StatLock® Universal Plus Stabilization Device, Pediatric, EA</t>
  </si>
  <si>
    <t>VCDPP</t>
  </si>
  <si>
    <t>Bard Canada Inc</t>
  </si>
  <si>
    <t>PS4016</t>
  </si>
  <si>
    <t>Connecting Tube, Nephrostomy, 14FR, (T-107011) EA</t>
  </si>
  <si>
    <t>PS4017</t>
  </si>
  <si>
    <t>BOX of 200 Antiseptic 70% Isopropyl Alcohol Pads (103-03)</t>
  </si>
  <si>
    <t>103-03</t>
  </si>
  <si>
    <t>LERNAPHARM</t>
  </si>
  <si>
    <t>https://shop.cardinalhealth.ca/chc/search?searchTerm=LP103-03</t>
  </si>
  <si>
    <t>PS4025</t>
  </si>
  <si>
    <t>Needle, Blunt Fill, 18GA X 1", EA</t>
  </si>
  <si>
    <t>305181</t>
  </si>
  <si>
    <t>https://shop.cardinalhealth.ca/chc/search?searchTerm=BD305181</t>
  </si>
  <si>
    <t>PS4027</t>
  </si>
  <si>
    <t>Tourniquet Strap, LF 1X18", EA</t>
  </si>
  <si>
    <t>CH5060</t>
  </si>
  <si>
    <t>https://shop.cardinalhealth.ca/chc/search?searchTerm=CH-5060</t>
  </si>
  <si>
    <t>PS4028</t>
  </si>
  <si>
    <t>Blood Collection Tube, Vacutainer Plus Whole Blood, 2mm, 13mm X 75mm, Lavender, EA</t>
  </si>
  <si>
    <t>367841</t>
  </si>
  <si>
    <t>https://shop.cardinalhealth.ca/chc/search?searchTerm=BD367841</t>
  </si>
  <si>
    <t>PS4029</t>
  </si>
  <si>
    <t>Blood Collection Tube, Vacutainer Venous, 5ml, 13mm X 100mm, Gold, EA</t>
  </si>
  <si>
    <t>367986</t>
  </si>
  <si>
    <t>https://shop.cardinalhealth.ca/chc/search?searchTerm=BD367986</t>
  </si>
  <si>
    <t>PS4030</t>
  </si>
  <si>
    <t>Blood Collection Tube, Vacutainer Plus PST PLasma,4.5ml, 13mm X 100mm, Green, EA</t>
  </si>
  <si>
    <t>367962</t>
  </si>
  <si>
    <t>https://shop.cardinalhealth.ca/chc/search?searchTerm=BD367962</t>
  </si>
  <si>
    <t>PS4031</t>
  </si>
  <si>
    <t>Blood Collection Tube, Vacutainer Plus Sodium Citrate, 2.7ml, 13mm X 75mm, Light Blue, EA</t>
  </si>
  <si>
    <t>363083</t>
  </si>
  <si>
    <t>https://shop.cardinalhealth.ca/chc/search?searchTerm=BD363083</t>
  </si>
  <si>
    <t>PS4032</t>
  </si>
  <si>
    <t>Blood Collection Tube, Vacutainer Plus Serum, 6ml, 13mm X 100mm, Red, EA</t>
  </si>
  <si>
    <t>367815</t>
  </si>
  <si>
    <t>https://shop.cardinalhealth.ca/chc/search?searchTerm=BD367815</t>
  </si>
  <si>
    <t>PS4033</t>
  </si>
  <si>
    <t>Needle Holder for Blood Collection Tube, Single Use, EA</t>
  </si>
  <si>
    <t>PS4034</t>
  </si>
  <si>
    <t xml:space="preserve">Biohazard Specimen Bags, 3 Wall Zip, 8"X10", EA </t>
  </si>
  <si>
    <t>CH8X10BIOF</t>
  </si>
  <si>
    <t>https://shop.cardinalhealth.ca/chc/search?searchTerm=CH8X10BIOF</t>
  </si>
  <si>
    <t>PS4035</t>
  </si>
  <si>
    <t>Blood Collection and Infusion Set, Safety-Lock, Winged Needle with Luer adapter, 12" Tubing 23GA X 0.75", EA</t>
  </si>
  <si>
    <t>367283</t>
  </si>
  <si>
    <t>https://shop.cardinalhealth.ca/chc/search?searchTerm=BD367283</t>
  </si>
  <si>
    <t>PS4036</t>
  </si>
  <si>
    <t>Blood Collection and Infusion Set, Safety-Lock, Winged Needle with Luer adapter, 12"Tubing, 21GA X 0.75", EA</t>
  </si>
  <si>
    <t>367281</t>
  </si>
  <si>
    <t>https://shop.cardinalhealth.ca/chc/search?searchTerm=BD367281</t>
  </si>
  <si>
    <t>PS4037</t>
  </si>
  <si>
    <t>Sharps Container, Chemo, 2 gallon (7.5 litres) Red Lid, EA</t>
  </si>
  <si>
    <t>8982CRH</t>
  </si>
  <si>
    <t>PS4038</t>
  </si>
  <si>
    <t>Syringe, PosiFlush Prefilled 4% Sodium Citrate 3 ml, EA</t>
  </si>
  <si>
    <t>303270</t>
  </si>
  <si>
    <t>https://shop.cardinalhealth.ca/chc/search?searchTerm=BD303270</t>
  </si>
  <si>
    <t>PS4039</t>
  </si>
  <si>
    <t>https://shop.cardinalhealth.ca/chc/search?searchTerm=Z1180100777</t>
  </si>
  <si>
    <t>PS4040</t>
  </si>
  <si>
    <t>Needle, Hypodermic Safety, 25GA X 5/8", EA</t>
  </si>
  <si>
    <t>1182558</t>
  </si>
  <si>
    <t>https://shop.cardinalhealth.ca/chc/search?searchTerm=Z1182558</t>
  </si>
  <si>
    <t>PS4041</t>
  </si>
  <si>
    <t>Syringe, Luer Lock, 3ml, EA</t>
  </si>
  <si>
    <t>1180300777</t>
  </si>
  <si>
    <t>https://shop.cardinalhealth.ca/chc/search?searchTerm=Z1180300777</t>
  </si>
  <si>
    <t>PS4042</t>
  </si>
  <si>
    <t>Syringe, Luer Lock, 12ml (Z1181200777), EA</t>
  </si>
  <si>
    <t>Z1181200777</t>
  </si>
  <si>
    <t>https://shop.cardinalhealth.ca/chc/search?searchTerm=Z1181200777K</t>
  </si>
  <si>
    <t>PS4043</t>
  </si>
  <si>
    <t>Syringe, Catheter Tip, 60cc, EA</t>
  </si>
  <si>
    <t>PS4044</t>
  </si>
  <si>
    <t>Needle, Hypodermic Safety, 22GA X 1 1/2", EA</t>
  </si>
  <si>
    <t>1182215</t>
  </si>
  <si>
    <t>PS4045</t>
  </si>
  <si>
    <t>Needle, Hypodermic Safety, 25GA X 1", EA</t>
  </si>
  <si>
    <t>1182510</t>
  </si>
  <si>
    <t>https://shop.cardinalhealth.ca/chc/search?searchTerm=Z1182510</t>
  </si>
  <si>
    <t>PS4046</t>
  </si>
  <si>
    <t>Syringe, Luer Lock, 35cc, EA</t>
  </si>
  <si>
    <t>1183500777</t>
  </si>
  <si>
    <t>https://shop.cardinalhealth.ca/chc/search?searchTerm=Z1183500777</t>
  </si>
  <si>
    <t>PS4047</t>
  </si>
  <si>
    <t>Needle, Hypodermic Safety, 22GA X 1", EA</t>
  </si>
  <si>
    <t>1182210</t>
  </si>
  <si>
    <t>PS4048</t>
  </si>
  <si>
    <t>Syringe, Luer Lock Tip, 6ml, EA</t>
  </si>
  <si>
    <t>1180600777</t>
  </si>
  <si>
    <t>https://shop.cardinalhealth.ca/chc/search?searchTerm=Z1180600777</t>
  </si>
  <si>
    <t>PS4049</t>
  </si>
  <si>
    <t xml:space="preserve">Syringe only, Tuberculin, Slip Tip, Sterile, 1ml, EA  </t>
  </si>
  <si>
    <t>SS-01T</t>
  </si>
  <si>
    <t>TERUMO MEDICAL CANADA INC.</t>
  </si>
  <si>
    <t>https://shop.cardinalhealth.ca/chc/search?searchTerm=TC-SS-01T</t>
  </si>
  <si>
    <t>PS4050</t>
  </si>
  <si>
    <t>Needle, Hypodermic Safety, 18G X 1 1/2", EA</t>
  </si>
  <si>
    <t>1181815</t>
  </si>
  <si>
    <t>https://shop.cardinalhealth.ca/chc/search?searchTerm=Z1181815</t>
  </si>
  <si>
    <t>PS4051</t>
  </si>
  <si>
    <t>Needle, Bluntfill, 5 Micron Filter, 18GA X 1.5", EA</t>
  </si>
  <si>
    <t>11811022F</t>
  </si>
  <si>
    <t>https://shop.cardinalhealth.ca/chc/search?searchTerm=Z11811022F</t>
  </si>
  <si>
    <t>PS4052</t>
  </si>
  <si>
    <t xml:space="preserve">Syringe, SoftPack, 6ml, EA  </t>
  </si>
  <si>
    <t>1180600555</t>
  </si>
  <si>
    <t>https://shop.cardinalhealth.ca/chc/search?searchTerm=Z1180600555</t>
  </si>
  <si>
    <t>PS4053</t>
  </si>
  <si>
    <t>Sharps Container, 0.95 litre, Yellow, EA</t>
  </si>
  <si>
    <t>367216</t>
  </si>
  <si>
    <t>PS4055</t>
  </si>
  <si>
    <t>Needle, PrecisionGlide, Hypodermic, 21GA X 1", EA</t>
  </si>
  <si>
    <t>305165</t>
  </si>
  <si>
    <t>https://shop.cardinalhealth.ca/chc/search?searchTerm=BD305165</t>
  </si>
  <si>
    <t>PS4056</t>
  </si>
  <si>
    <t>Needle, Eclipse, Hypodermic, 27GA X 1/2", EA</t>
  </si>
  <si>
    <t>305758</t>
  </si>
  <si>
    <t>https://shop.cardinalhealth.ca/chc/search?searchTerm=BD305758</t>
  </si>
  <si>
    <t>PS4057</t>
  </si>
  <si>
    <t>Needle, Eclipse, Hypodermic, 21GA X 1-1/2", EA</t>
  </si>
  <si>
    <t>PS4330</t>
  </si>
  <si>
    <t>Tegaderm IV Advanced Securement Dressing, 9 X 12cm (3.5 X 4.75"), EA</t>
  </si>
  <si>
    <t>1685</t>
  </si>
  <si>
    <t>PS4332</t>
  </si>
  <si>
    <t>Conforming Bandage, 6" X 4.1yd, 6/Bag</t>
  </si>
  <si>
    <t>A605</t>
  </si>
  <si>
    <t>AMD-RITMED INC</t>
  </si>
  <si>
    <t>https://shop.cardinalhealth.ca/chc/search?searchTerm=AMD605</t>
  </si>
  <si>
    <t>PS4338</t>
  </si>
  <si>
    <t>Conforming Bandage, 2" X 4.1yd, 12/Box</t>
  </si>
  <si>
    <t>A205</t>
  </si>
  <si>
    <t>https://shop.cardinalhealth.ca/chc/search?searchTerm=AMD205</t>
  </si>
  <si>
    <t>PS4340</t>
  </si>
  <si>
    <t>Gauze Sponge, Non-Woven, 4 Ply, Sterile, 5 x 5 cm (2 X 2"), 2/pkg, EA</t>
  </si>
  <si>
    <t>A2240</t>
  </si>
  <si>
    <t>PS4349</t>
  </si>
  <si>
    <t>Skin_Prep_and_Care</t>
  </si>
  <si>
    <t>Skin Prep &amp; Care - Barrier / Adhesive</t>
  </si>
  <si>
    <t>3344E</t>
  </si>
  <si>
    <t>PS4354</t>
  </si>
  <si>
    <t>Gloves, Surgical, Stretch Vinyl, Sterile, Small, Pair, EA</t>
  </si>
  <si>
    <t>PS4355</t>
  </si>
  <si>
    <t>Gloves, Surgical, Stretch Vinyl, Sterile, Large, Pair, EA</t>
  </si>
  <si>
    <t>PS4356</t>
  </si>
  <si>
    <t>Nitrile Powder-Free Gloves, Sterile, Small, Pair, EA</t>
  </si>
  <si>
    <t>320-MDS198414</t>
  </si>
  <si>
    <t>PS4357</t>
  </si>
  <si>
    <t>Nitrile Powder-Free Gloves, Sterile, Large, Pair, EA</t>
  </si>
  <si>
    <t>320-MDS198416</t>
  </si>
  <si>
    <t>PS4358</t>
  </si>
  <si>
    <t>Opsite, IV3000, Transparent Film, 6 X 8.5cm, EA</t>
  </si>
  <si>
    <t>Smith &amp; Nephew Inc.</t>
  </si>
  <si>
    <t>PS4360</t>
  </si>
  <si>
    <t>PS4364</t>
  </si>
  <si>
    <t>102.03</t>
  </si>
  <si>
    <t>PS4365</t>
  </si>
  <si>
    <t>102.07</t>
  </si>
  <si>
    <t>PS4366</t>
  </si>
  <si>
    <t>LP119-03-1</t>
  </si>
  <si>
    <t>PS4368</t>
  </si>
  <si>
    <t>Disposable Underpads, 43 x 61 cm (17” x 24”), EA</t>
  </si>
  <si>
    <t>350</t>
  </si>
  <si>
    <t>Essity Canada Inc</t>
  </si>
  <si>
    <t>PS4369</t>
  </si>
  <si>
    <t>Reusable Underpad, 86.36 X 91.44cm (34 X 36") (MDTIU4TEFGRE), EA</t>
  </si>
  <si>
    <t>MDTIU4TEFGRE</t>
  </si>
  <si>
    <t>PS4371</t>
  </si>
  <si>
    <t>Statlock PICC Plus Stabilization Device, Sliding Posts, Adult, EA</t>
  </si>
  <si>
    <t>PIC0220</t>
  </si>
  <si>
    <t>PS4373</t>
  </si>
  <si>
    <t>Needle, Eclipse, Hypodermic, 23GA x 1", Sterile, EA</t>
  </si>
  <si>
    <t>PS4374</t>
  </si>
  <si>
    <t>Adhesive Remover Wipe, EA</t>
  </si>
  <si>
    <t>MDS090855</t>
  </si>
  <si>
    <t>PS4380</t>
  </si>
  <si>
    <t>Tube Securement Device, Small, EA</t>
  </si>
  <si>
    <t>1500U</t>
  </si>
  <si>
    <t>PS4440</t>
  </si>
  <si>
    <t>Lubricant, Jelly, 3.5gr (LUB035), EA</t>
  </si>
  <si>
    <t>Urinary - Lubricants Cath</t>
  </si>
  <si>
    <t>LUB035</t>
  </si>
  <si>
    <t>CANADIAN CUSTOM PACKAGING CO</t>
  </si>
  <si>
    <t>PS4441</t>
  </si>
  <si>
    <t>Tray, Catheter Foley, Sterile (AS880), EA</t>
  </si>
  <si>
    <t>Urinary - Misc</t>
  </si>
  <si>
    <t>AS880</t>
  </si>
  <si>
    <t>Amsino</t>
  </si>
  <si>
    <t>PS4443</t>
  </si>
  <si>
    <t>Catheter, Urethral, Two-way Foley, Silicone-Elastomer Coated Latex, 16FR, 10cc (DYND11756), EA</t>
  </si>
  <si>
    <t>Urinary - In-Dwelling Cath</t>
  </si>
  <si>
    <t>DYND11756</t>
  </si>
  <si>
    <t>PS4444</t>
  </si>
  <si>
    <t>Catheter, Urethral, Two-way Foley, Silicone-Elastomer Coated Latex, 14FR, 10cc (DYND11754), EA</t>
  </si>
  <si>
    <t>DYND11754</t>
  </si>
  <si>
    <t>PS4457</t>
  </si>
  <si>
    <t>StatLock, Stabilization Device, Foley Tricot Anchor Pad, for Latex and Silicone Catheters, EA</t>
  </si>
  <si>
    <t>FOL0102</t>
  </si>
  <si>
    <t>PS4473</t>
  </si>
  <si>
    <t>Drainage Bag for Urine 2000mL (DYND15203), EA</t>
  </si>
  <si>
    <t>DYND15203</t>
  </si>
  <si>
    <t>PS4544</t>
  </si>
  <si>
    <t>Conforming Gauze Bandage, Stretch, Non-sterile, 4" X 4.1 Yd, 12/Pkg</t>
  </si>
  <si>
    <t>A405</t>
  </si>
  <si>
    <t>PS4549</t>
  </si>
  <si>
    <t>Drain and IV Sponge, Sterile, 6 ply, 4 X 4", 2/Pkg</t>
  </si>
  <si>
    <t>A9210</t>
  </si>
  <si>
    <t>MEDICOM</t>
  </si>
  <si>
    <t>PS4560</t>
  </si>
  <si>
    <t xml:space="preserve">Tubular Knit Gauze Bandage, Sz 3 Elbow, 25 Metre/Roll, EA  </t>
  </si>
  <si>
    <t>190246</t>
  </si>
  <si>
    <t>FRA PRODUCTION SPA</t>
  </si>
  <si>
    <t>PS4564</t>
  </si>
  <si>
    <t xml:space="preserve">Tubular, Knit Gauze Bandage, Sz 4, Foot/Ankle, 25 Metre/Roll, EA  </t>
  </si>
  <si>
    <t>190247</t>
  </si>
  <si>
    <t>PS4566</t>
  </si>
  <si>
    <t xml:space="preserve">Tubular, Knit Gauze Bandage, Sz 2, Hand, 25 Metre/Roll, EA  </t>
  </si>
  <si>
    <t>190245</t>
  </si>
  <si>
    <t>PS4569</t>
  </si>
  <si>
    <t>Dressings - Tapes</t>
  </si>
  <si>
    <t>1527-1</t>
  </si>
  <si>
    <t>PS4572</t>
  </si>
  <si>
    <t>Tegaderm Transparent Film Dressing, Frame Style, 6 X 7cm (2 3/8 X 2.75"), EA</t>
  </si>
  <si>
    <t>1624W</t>
  </si>
  <si>
    <t>PS4573</t>
  </si>
  <si>
    <t>Tegaderm Transparent Film Dressing, Frame Style, 20.32 X 30.48cm (8 X 12"), EA</t>
  </si>
  <si>
    <t>1629</t>
  </si>
  <si>
    <t>PS4577</t>
  </si>
  <si>
    <t>Paper Surgical Tape, 1" X 10yd (A5110), EA</t>
  </si>
  <si>
    <t>A5110</t>
  </si>
  <si>
    <t>PS4580</t>
  </si>
  <si>
    <t>Tegaderm Transparent Film Dressing, with Border, Frame Style, 10.16 X 12cm (4 X 4.75"), EA</t>
  </si>
  <si>
    <t>1626W</t>
  </si>
  <si>
    <t>PS4582</t>
  </si>
  <si>
    <t>Tegaderm IV Advanced Securement Dressing, Transparent Film, 6.35 X 7cm (2.5 X 2.75"), EA</t>
  </si>
  <si>
    <t>Infusion-Line Care</t>
  </si>
  <si>
    <t>1683</t>
  </si>
  <si>
    <t>PS4650</t>
  </si>
  <si>
    <t>AutoShield Duo Safety Pen Needle, 30G X 5mm (BD329505), 100/BX</t>
  </si>
  <si>
    <t>Needles / Syringes - Misc</t>
  </si>
  <si>
    <t>BD329505</t>
  </si>
  <si>
    <t>Embecta</t>
  </si>
  <si>
    <t>PS4651</t>
  </si>
  <si>
    <t>Microtainer Contact-Activated Lancet, 30G X 1.5mm (BD366592), 200/BX</t>
  </si>
  <si>
    <t>Needles / Syringes - Needles Only</t>
  </si>
  <si>
    <t>BD366592</t>
  </si>
  <si>
    <t>PS4662</t>
  </si>
  <si>
    <t>Nephrostomy Connector Stopcock, (CHS10-1210) EA</t>
  </si>
  <si>
    <t>PS4663</t>
  </si>
  <si>
    <t>Gloves, Non Sterile, Vinyl, Small, (8886DOTP), 150/box</t>
  </si>
  <si>
    <t>Other - Preventative Protection (Client)</t>
  </si>
  <si>
    <t>PS4664</t>
  </si>
  <si>
    <t>Gloves, Non Sterile, Vinyl, Medium, (8887DOTP), 150/box</t>
  </si>
  <si>
    <t>PS4665</t>
  </si>
  <si>
    <t>Gloves, Non Sterile, Vinyl, Large, (8888DOTP), 150/box</t>
  </si>
  <si>
    <t>PS4684</t>
  </si>
  <si>
    <t>Catheter, Indwelling, Insuflon, 24G X 1.9cm (0.75"), (98-000-2612), EA</t>
  </si>
  <si>
    <t>98-000-2612</t>
  </si>
  <si>
    <t>AUTO CONTROL MEDICAL INC</t>
  </si>
  <si>
    <t>PS4685</t>
  </si>
  <si>
    <t>Emla Patch, 1g, (900363), 2/Box</t>
  </si>
  <si>
    <t>Skin Prep &amp; Care - Misc</t>
  </si>
  <si>
    <t>CPDN</t>
  </si>
  <si>
    <t>PS4687</t>
  </si>
  <si>
    <t>Heparin Vial, 1,000u/ml - 10ml, (C504015), EA</t>
  </si>
  <si>
    <t>C504015</t>
  </si>
  <si>
    <t>FRESENIUS KABI</t>
  </si>
  <si>
    <t>PS4688</t>
  </si>
  <si>
    <t>Heparin Vial, 10,0000u/ml - 5ml, (C504214), EA</t>
  </si>
  <si>
    <t>C504214</t>
  </si>
  <si>
    <t>PS4689</t>
  </si>
  <si>
    <t>Skin Prep &amp; Care - Swab Pads</t>
  </si>
  <si>
    <t>PS4692</t>
  </si>
  <si>
    <t>Extension Set Caresite Rate Flow Regulator with Luer Access, (375256), EA</t>
  </si>
  <si>
    <t>PS4850</t>
  </si>
  <si>
    <t>Safety Huber Needle Set, without Y Injection Site, 22G X 0.5" (CLH0035), EA</t>
  </si>
  <si>
    <t>CLH0035</t>
  </si>
  <si>
    <t>PS4851</t>
  </si>
  <si>
    <t>1657R</t>
  </si>
  <si>
    <t>PS4854</t>
  </si>
  <si>
    <t>Syringe, Insulin, Luer Lock, 1ml, (Z1188100777), EA</t>
  </si>
  <si>
    <t>Z1188100777</t>
  </si>
  <si>
    <t>PS4855</t>
  </si>
  <si>
    <t>Syringe, Insulin, Safety, 0.5ml, 30 units, 30G x 5/16”, (Z8881893030), EA</t>
  </si>
  <si>
    <t>Z8881893030</t>
  </si>
  <si>
    <t>PS4856</t>
  </si>
  <si>
    <t>Syringe, Luer Lock Slip Tip, 50ml, (BD309654), EA</t>
  </si>
  <si>
    <t>BD309654</t>
  </si>
  <si>
    <t>PS4858</t>
  </si>
  <si>
    <t>Skin Prep &amp; Care - Swab Sticks</t>
  </si>
  <si>
    <t>LP109-05</t>
  </si>
  <si>
    <t>PS4867</t>
  </si>
  <si>
    <t>Cavilon Barrier Film, No Sting, Pump Spray Bottle, 28ml, (3346E), EA</t>
  </si>
  <si>
    <t>Skin Prep &amp; Care - Sprays</t>
  </si>
  <si>
    <t>3346E</t>
  </si>
  <si>
    <t>PS4878</t>
  </si>
  <si>
    <t>Syringe, Monoject Enteral, ENFit Connection, 60ml, (Z460SE), EA</t>
  </si>
  <si>
    <t>Z460SE</t>
  </si>
  <si>
    <t>PS4892</t>
  </si>
  <si>
    <t xml:space="preserve">Tape, Medipore Soft Cloth, 5cm X 9.14M,  EA  </t>
  </si>
  <si>
    <t>PS4893</t>
  </si>
  <si>
    <t>Surgical Mask, Level 2, 50/Box</t>
  </si>
  <si>
    <t>PS4895</t>
  </si>
  <si>
    <t>Syringe, Luer Lock Slip Tip, 20ml (302831), EA</t>
  </si>
  <si>
    <t>PS4896</t>
  </si>
  <si>
    <t>Syringe, Luer Lock Slip Tip, 30ml (302833), EA</t>
  </si>
  <si>
    <t>PS4897</t>
  </si>
  <si>
    <t>MDS198417</t>
  </si>
  <si>
    <t>PS4898</t>
  </si>
  <si>
    <t>Monoflo, Night Drainage Bag, Anti-Reflux 2000ml, EA</t>
  </si>
  <si>
    <t>AS332</t>
  </si>
  <si>
    <t>PS4903</t>
  </si>
  <si>
    <t>Needle, Hypodermic Safety, 25G x 1.5”, EA</t>
  </si>
  <si>
    <t>SN2515</t>
  </si>
  <si>
    <t>SOL-MILLENIUM</t>
  </si>
  <si>
    <t>PS4904</t>
  </si>
  <si>
    <t>Angiocath, 14G x 1.88” (BD) , EA</t>
  </si>
  <si>
    <t>PS4906</t>
  </si>
  <si>
    <t>Solution, 0.9% Sodium Chloride, Pre-filled Syringe, Preservative-free, 3ml, EA</t>
  </si>
  <si>
    <t>PS4907</t>
  </si>
  <si>
    <t>Drape, Non Fenestrated, Sterile, 46 x 66cm, EA</t>
  </si>
  <si>
    <t>MC50010</t>
  </si>
  <si>
    <t>DYNAREX CORP.</t>
  </si>
  <si>
    <t>PS4908</t>
  </si>
  <si>
    <t>Gown, Disposable, Isolation, EA</t>
  </si>
  <si>
    <t>A1100PG</t>
  </si>
  <si>
    <t>PS4910</t>
  </si>
  <si>
    <t xml:space="preserve">Mask, Dust/Mist Respirator, EA  </t>
  </si>
  <si>
    <t>CMQM4W</t>
  </si>
  <si>
    <t>PS4918</t>
  </si>
  <si>
    <t xml:space="preserve">Mepore, 9 X 15cm, EA  </t>
  </si>
  <si>
    <t>671000-1</t>
  </si>
  <si>
    <t>MOLNLYCKE HEALTHCARE</t>
  </si>
  <si>
    <t>PS4926</t>
  </si>
  <si>
    <t xml:space="preserve">Face Shield,  9", EA </t>
  </si>
  <si>
    <t>F1SHIELD50</t>
  </si>
  <si>
    <t>PS4927</t>
  </si>
  <si>
    <t>Container, Specimen, Sterile, 90 mL, EA</t>
  </si>
  <si>
    <t>NCS902-1W</t>
  </si>
  <si>
    <t>STARPLEX SCIENTIFIC</t>
  </si>
  <si>
    <t>PS4928</t>
  </si>
  <si>
    <t>Nitrile Powder-Free Gloves, Sterile, Medium, Pr, EA</t>
  </si>
  <si>
    <t>88SNP03M</t>
  </si>
  <si>
    <t>PS4929</t>
  </si>
  <si>
    <t>Drg Lidocaine 2% ,5 mL amp (AST) (126AD01), EA</t>
  </si>
  <si>
    <t>126AD01</t>
  </si>
  <si>
    <t>PS4935</t>
  </si>
  <si>
    <t xml:space="preserve">Oral Swab, Untreated, Individually Wrapped, EA  </t>
  </si>
  <si>
    <t>MDS096202</t>
  </si>
  <si>
    <t>PS4938</t>
  </si>
  <si>
    <t>Sharps Container, Vertical Entry, 3 Litre, Yellow (300450), EA</t>
  </si>
  <si>
    <t>PS4939</t>
  </si>
  <si>
    <t xml:space="preserve">Gloves, Non Sterile, Non Powdered, Vinyl,  X-Large (DC3040), 100/bx </t>
  </si>
  <si>
    <t>DC3040</t>
  </si>
  <si>
    <t>VIEDERA ENTERPRISES INC.</t>
  </si>
  <si>
    <t>PS4955</t>
  </si>
  <si>
    <t>PACK of 10 Antiseptic 70% Isopropyl Alcohol Pad (103-03)</t>
  </si>
  <si>
    <t>Solutions - Cleansers / Disinfectants</t>
  </si>
  <si>
    <t>PS4956</t>
  </si>
  <si>
    <t>SINGLE Antiseptic 70% Isopropyl Alcohol Pad (103-03), EA</t>
  </si>
  <si>
    <t>PS4959</t>
  </si>
  <si>
    <t>Drg Lidocaine 2% ,10 mL ampule, Injectable (0126AF01), EA</t>
  </si>
  <si>
    <t>0126AF01</t>
  </si>
  <si>
    <t>PS4961</t>
  </si>
  <si>
    <t>Blood transfer Device, Vacutainer®, Female Luer Connector (36488000), EA</t>
  </si>
  <si>
    <t>PS4962</t>
  </si>
  <si>
    <t>Blood transfer Device, Vacutainer®, Male Luer Connector (36490200), EA</t>
  </si>
  <si>
    <t>PS4964</t>
  </si>
  <si>
    <t xml:space="preserve">Solution, 0.9% Sodium Chloride, spray nozzle for irrigation pressure, 30ml (WCL64938), EA </t>
  </si>
  <si>
    <t>WCL64938</t>
  </si>
  <si>
    <t>SPME Quebec Inc.</t>
  </si>
  <si>
    <t>PS4965</t>
  </si>
  <si>
    <t>Bandage, Conforming, Sterile, Latex-Free, 4" x 4.1 yrd (A406), EA</t>
  </si>
  <si>
    <t>Wound_Care</t>
  </si>
  <si>
    <t>Wound Care - Bandage Wraps</t>
  </si>
  <si>
    <t>A406</t>
  </si>
  <si>
    <t>Manufacturer Part #</t>
  </si>
  <si>
    <t>HVR440HSEF</t>
  </si>
  <si>
    <t>https://www.homedepot.ca/product/vissani-4-4-cu-ft-mini-refrigerator-in-stainless-steel-look/1001726671</t>
  </si>
  <si>
    <t>2M8038</t>
  </si>
  <si>
    <t>https://pryorproducts.com/product/i-v-stand-328/</t>
  </si>
  <si>
    <t>https://mms.mckesson.com/product/1139797/Smiths-Medical-21-2135-25?src=CS</t>
  </si>
  <si>
    <t>21-214021-214521-2160</t>
  </si>
  <si>
    <t>https://www.smiths-medical.com/en-ca/products/infusion/ambulatory-infusion/ambulatory-infusion-pumps/caddsolis-ambulatory-infusion-pump</t>
  </si>
  <si>
    <t>21-213521-214021-214521-2160</t>
  </si>
  <si>
    <t>21-214021-214521-216021-213521-2167</t>
  </si>
  <si>
    <t>21-214021-214521-216021-21352M8038</t>
  </si>
  <si>
    <t>21-2186</t>
  </si>
  <si>
    <t>https://mms.mckesson.com/product/1139798/Smiths-Medical-21-2186-25</t>
  </si>
  <si>
    <t>PIN6049</t>
  </si>
  <si>
    <t>Ambix Nova w/ Pole Clamp &amp; Backpack</t>
  </si>
  <si>
    <t>N044534289221028922202892230CS1000428</t>
  </si>
  <si>
    <t>PIN6050</t>
  </si>
  <si>
    <t>Ambix Nova Ambulatory High Volume Infusion Set with 1.2m filter</t>
  </si>
  <si>
    <t>M46421820</t>
  </si>
  <si>
    <t>PIN6051</t>
  </si>
  <si>
    <t>Enteralite Infinity Feeding Pump w/Pole Clamp, AC Adapt, Charger</t>
  </si>
  <si>
    <t>INFKIT2</t>
  </si>
  <si>
    <t>PIN6053</t>
  </si>
  <si>
    <t>Enteral Lite pump bag set 1200ml ENFit universal</t>
  </si>
  <si>
    <t>INF1200</t>
  </si>
  <si>
    <t>PIN6070</t>
  </si>
  <si>
    <t>Extension Set Minibore 1 MaxPlus Clear Needle-free Connector</t>
  </si>
  <si>
    <t>MP9236-C</t>
  </si>
  <si>
    <t>PIN6139</t>
  </si>
  <si>
    <t>ENT Infinity Spike Set MOOG (INF0020-E), EA</t>
  </si>
  <si>
    <t xml:space="preserve">INF0020-E </t>
  </si>
  <si>
    <t>PIN6154</t>
  </si>
  <si>
    <t>Enteral MOOG Infinity Bag Set with ENfit Connector, 500mL Bag (INF0500-E), EA</t>
  </si>
  <si>
    <t xml:space="preserve"> INF0500-E</t>
  </si>
  <si>
    <t>Z8884702500</t>
  </si>
  <si>
    <t>Z724250</t>
  </si>
  <si>
    <t>Z720350</t>
  </si>
  <si>
    <t>Z720300</t>
  </si>
  <si>
    <t>Z718150</t>
  </si>
  <si>
    <t>Z714250</t>
  </si>
  <si>
    <t>Z714200</t>
  </si>
  <si>
    <t>Z714120</t>
  </si>
  <si>
    <t>Z8884752042</t>
  </si>
  <si>
    <t>Z8884705008</t>
  </si>
  <si>
    <t>Z8884721252</t>
  </si>
  <si>
    <t>Z460SG</t>
  </si>
  <si>
    <t>Z435SE</t>
  </si>
  <si>
    <t>Z406SE</t>
  </si>
  <si>
    <t>Z8881103015</t>
  </si>
  <si>
    <t>Z410S</t>
  </si>
  <si>
    <t>Z435SG</t>
  </si>
  <si>
    <t xml:space="preserve">Shoe Covers,Pair, EA  </t>
  </si>
  <si>
    <t>PIN6721</t>
  </si>
  <si>
    <t>Bag, TPN (Single/Double Chamber All Sizes)</t>
  </si>
  <si>
    <t>PIN6723</t>
  </si>
  <si>
    <t>Bag, EVA (Sterile Empty - All Sizes)</t>
  </si>
  <si>
    <t>VUPD1012CE</t>
  </si>
  <si>
    <t>VUPD1214CE</t>
  </si>
  <si>
    <t>VUPD68CE</t>
  </si>
  <si>
    <t>VUPD1416CE</t>
  </si>
  <si>
    <t>Infusion - Transparent Films</t>
  </si>
  <si>
    <t>Dressings - Misc</t>
  </si>
  <si>
    <t>Wound Care - Non Adherent Dressing</t>
  </si>
  <si>
    <t>Wound Care - Transparent Films</t>
  </si>
  <si>
    <t>Wound Care - Misc</t>
  </si>
  <si>
    <t>Drg Lidocaine 2% , 5 mL amp (AST) (126AD01), EA</t>
  </si>
  <si>
    <t>PIN6052</t>
  </si>
  <si>
    <t>Amika+ enteral pump</t>
  </si>
  <si>
    <t>Z044234</t>
  </si>
  <si>
    <t>PIN6054</t>
  </si>
  <si>
    <t>Amika+ pump set bag 1000ml, ENFit universal</t>
  </si>
  <si>
    <t>7751715T</t>
  </si>
  <si>
    <t>PIN6140</t>
  </si>
  <si>
    <t>Amika Pump Set Bag mobile, ENFit universal (7751913), EA</t>
  </si>
  <si>
    <t>PIN6141</t>
  </si>
  <si>
    <t>Amika Pump Set EasyBag, ENFit only</t>
  </si>
  <si>
    <t xml:space="preserve"> NS-CF44SS3-C </t>
  </si>
  <si>
    <t>https://shop.drivemedical.com/us/en/products/patient-room/i-v-poles-%26-exam-lamps/i-v-poles/economy-iv-pole/p/13033</t>
  </si>
  <si>
    <t xml:space="preserve"> 21-2135-2521-6120-24 </t>
  </si>
  <si>
    <t>chrome-extension://efaidnbmnnnibpcajpcglclefindmkaj/https://www.icumed.com/media/2afdsqvl/p23-6138-cadd-product-catalog.pdf</t>
  </si>
  <si>
    <t xml:space="preserve"> 21-2120-0102-51</t>
  </si>
  <si>
    <t xml:space="preserve"> 21-2120-0102-5121-2135-2521-6120-24 </t>
  </si>
  <si>
    <t xml:space="preserve"> 21-2120-0102-51 </t>
  </si>
  <si>
    <t xml:space="preserve"> 21-2186-25 </t>
  </si>
  <si>
    <t xml:space="preserve"> 21-7022-24 </t>
  </si>
  <si>
    <t xml:space="preserve"> 21-7301-24 </t>
  </si>
  <si>
    <t xml:space="preserve"> 21-7302-24 </t>
  </si>
  <si>
    <t xml:space="preserve"> 21-7322-24 </t>
  </si>
  <si>
    <t>https://www.icumed.com/products/infusion-therapy/infusion-pumps-and-software/cadd-ambulatory-pumps/cadd-infusion-disposables/cadd-administration-sets-with-flow-stop-freeflow-protection/</t>
  </si>
  <si>
    <t xml:space="preserve"> 21-7394-24 </t>
  </si>
  <si>
    <t>https://www.icumed.com/products/infusion-therapy/infusion-pumps-and-software/cadd-ambulatory-pumps/cadd-infusion-disposables/cadd-administration-sets-with-aireliminating-filter/</t>
  </si>
  <si>
    <t xml:space="preserve"> 21-7047-24 </t>
  </si>
  <si>
    <t>https://www.icumed.com/products/infusion-therapy/infusion-pumps-and-software/cadd-ambulatory-pumps/cadd-infusion-disposables/cadd-extension-sets/</t>
  </si>
  <si>
    <t xml:space="preserve"> 21-7045-24 </t>
  </si>
  <si>
    <t xml:space="preserve"> 21-7106-24 </t>
  </si>
  <si>
    <t xml:space="preserve"> 21-7147-24  </t>
  </si>
  <si>
    <t>PIN6056</t>
  </si>
  <si>
    <t>Infusion Set with Non-Vented Spike, 1.2u and Needle Y-Site</t>
  </si>
  <si>
    <t>https://eitanmedical.com/infusion-pumps/sapphire-multi-therapy/</t>
  </si>
  <si>
    <t>PIN6057</t>
  </si>
  <si>
    <t>Infusion Set, Microbore with Non-Vented Spike, 0.2u Filter and Back Check Valve</t>
  </si>
  <si>
    <t>PIN6058</t>
  </si>
  <si>
    <t xml:space="preserve">Infusion Set, Microbore with Non-Vented Spike, 1.2u Filter </t>
  </si>
  <si>
    <t>PIN6059</t>
  </si>
  <si>
    <t>Kangaroo Joey Enteral Feeding Pump with Pole Clamp, Ambulatory capabilities with programmable flush and feed protocols</t>
  </si>
  <si>
    <t>https://www.cardinalhealth.com/en/product-solutions/medical/enteral-feeding/resources/kangaroo-joey-enteral-feeding-pump-videos.html</t>
  </si>
  <si>
    <t>PIN6060</t>
  </si>
  <si>
    <t>Feeding set Joey 500mL</t>
  </si>
  <si>
    <t>PIN6061</t>
  </si>
  <si>
    <t>Feeding set Joey 1000mL</t>
  </si>
  <si>
    <t>PIN6062</t>
  </si>
  <si>
    <t>Feeding set Joey Flush set 1000mL</t>
  </si>
  <si>
    <t>PIN6063</t>
  </si>
  <si>
    <t>Feeding Set Joey spike with flush</t>
  </si>
  <si>
    <t>PIN6064</t>
  </si>
  <si>
    <t xml:space="preserve">Infinity Spike Set Enfit </t>
  </si>
  <si>
    <t>PIN6065</t>
  </si>
  <si>
    <t>Infinity Tel Set Enfit 500mL</t>
  </si>
  <si>
    <t>PIN6066</t>
  </si>
  <si>
    <t xml:space="preserve">Infinity Tel Set Enfit 1200mL </t>
  </si>
  <si>
    <t>PIN6067</t>
  </si>
  <si>
    <t>Administration Set, Hybrid, CADD Solis, with 1.2 micron air eliminating filter, 1 needleless injection site, 114in</t>
  </si>
  <si>
    <t>PIN6068</t>
  </si>
  <si>
    <t>CADD Admin Set High Volume with 1.2 Micron Air Eliminating Filter</t>
  </si>
  <si>
    <t xml:space="preserve"> 21-7361-24 </t>
  </si>
  <si>
    <t>https://www.icumed.com/products/infusion-therapy/infusion-pumps-and-software/cadd-ambulatory-pumps/cadd-infusion-disposables/cadd-highvolume-administration-sets-with-flow-stop-free-flow-protection/</t>
  </si>
  <si>
    <t>PIN6320</t>
  </si>
  <si>
    <t>Extension Set, Luer 12"-20" Integrated Needless Injection Cap (Elastomeric Infusion)</t>
  </si>
  <si>
    <t>2C5645</t>
  </si>
  <si>
    <t>https://ecatalog.baxter.com/ecatalog/loadnewlookproduct.html?cid=10032&amp;lid=10039&amp;hid=10028&amp;pid=1019769&amp;categoryId=41693&amp;subCategoryId=&amp;searchAttributeHook=</t>
  </si>
  <si>
    <t>2J8002</t>
  </si>
  <si>
    <t>2J8003</t>
  </si>
  <si>
    <t>303304</t>
  </si>
  <si>
    <t>305762</t>
  </si>
  <si>
    <t>Urinary Drainage Night Bag, Sample Port, Bag Hanger, Anti-Reflux/Anti-Kink, 55" (139.7cm) Tubing, 2000ml (21356), EA</t>
  </si>
  <si>
    <t>Drg Lidocaine 2%, 5 mL amp (AST) (126AD01), EA</t>
  </si>
  <si>
    <t>DRV-13016-2</t>
  </si>
  <si>
    <t>21-6120-24,21-2135-25</t>
  </si>
  <si>
    <t>S21-2186-25</t>
  </si>
  <si>
    <t>21-7394</t>
  </si>
  <si>
    <t>21-7361</t>
  </si>
  <si>
    <t>21-7047</t>
  </si>
  <si>
    <t>21-7045</t>
  </si>
  <si>
    <t xml:space="preserve">21-7094-24 </t>
  </si>
  <si>
    <t>https://www.cardinalhealth.ca/en/kangaroo-omni/</t>
  </si>
  <si>
    <t>PIN6069</t>
  </si>
  <si>
    <t>CADD Admin Set High Volume for CADD Solis VIP Infusion Pump with Bag Spike</t>
  </si>
  <si>
    <t>21-7361-01</t>
  </si>
  <si>
    <t>BB2112407</t>
  </si>
  <si>
    <t>BB2112406</t>
  </si>
  <si>
    <t>BB2112348</t>
  </si>
  <si>
    <t>BB2112350</t>
  </si>
  <si>
    <t>SE-66615</t>
  </si>
  <si>
    <t>SE-66050</t>
  </si>
  <si>
    <t>BB2112349</t>
  </si>
  <si>
    <t>8886DOTP</t>
  </si>
  <si>
    <t>8887DOTP</t>
  </si>
  <si>
    <t>8888DOTP</t>
  </si>
  <si>
    <t>PIN6155</t>
  </si>
  <si>
    <t>Clik-FIX Soft PICC/Central Securement Device, Neonatal (BBNPS-1006B), EA</t>
  </si>
  <si>
    <t>PS4686</t>
  </si>
  <si>
    <t>Heparin Vial 100 units/mL, 10ml (012233), EA</t>
  </si>
  <si>
    <t>LEO Pharma Inc.</t>
  </si>
  <si>
    <t>BBNPS-1006B</t>
  </si>
  <si>
    <t>CADD Admin Set with bag spike, flow stop, clamp and one-way check valve with male Luer, no filter, 1.98m (78")</t>
  </si>
  <si>
    <t xml:space="preserve">CADD Admin Set, bag spike, flow stop, clamp, 0.2-micron air-eliminating filter, clamp and one-way check-valve with male Luer lock, 2.74m (108") </t>
  </si>
  <si>
    <t>CADD High Volume Admin Set with bag spike, flow stop, clamp, injection site, and one-way checkvalve with male Luer, no filter, 2.34m (92")</t>
  </si>
  <si>
    <t>CADD High Volume Admin Set with bag spike, 1.2-micron air eliminating filter, clamp, injection site, and one-way check valve with male Luer, 2.97m (117")</t>
  </si>
  <si>
    <t>CADD Extension Set with male/male Luer, clamp, and integral anti-siphon valve, no filter, 1.52m (60")</t>
  </si>
  <si>
    <t>CADD Extension Set with male/male Luer, clamp, and integral anti-siphon valve, no filter, 0.76m (30")</t>
  </si>
  <si>
    <t>CADD Extension Set with male/male Luer, 0.2-micron air-eliminating filter, and integral siphon valve with clamp, 1.52m (60")</t>
  </si>
  <si>
    <t>One-Link Catheter Extension Set, straight, standard Bore, bonded needle-free IV connector with neutral fluid displacement, male Luer lock Adapter with retractable collar, no filter, 0.43m (17")</t>
  </si>
  <si>
    <t>CADD Admin Set with bag spike, flow stop, 1.2-micron air eliminating filter, clamp, Luer activated needleless injection site and one-way checkvalve with male Luer, 2.9m (114")</t>
  </si>
  <si>
    <t>CADD High Volume Admin Set with bag spike, flow stop, 0.2-micron air-eliminating filter, clamp, injection site and one-way checkvalve with male Luer, 3m (118")</t>
  </si>
  <si>
    <t>CADD Admin Set with bag spike, flow stop, 0.2-micron air-eliminating filter, spiral tubing, clamp, and one-way checkvalve with male Luer, 2.39m (94")</t>
  </si>
  <si>
    <t>CADD Yellow-striped Admin Set with bag spike, flow stop, 0.2-micron air-eliminating filter, clamp, and one-way checkvalve with male Luer, 3.3m (130")</t>
  </si>
  <si>
    <t>CADD Yellow-striped Extension Set with male/male Luer, 0.2-micron air-eliminating filter, and integral anti-siphon valve with clamp, 2.54m (100")</t>
  </si>
  <si>
    <t>Sapphire Macrobore Admin Set with a non-vented spike, 1.2-micron filter, slide clamp, needleless Y-site, and spin male Luer lock, 2.94m (116")</t>
  </si>
  <si>
    <t>CLEO 90 Insulin Infusion Set, Subcutaneous, 9mm X 25",  EA</t>
  </si>
  <si>
    <t>CLEO 90 Insulin Infusion Set, Subcutaneous, 6mm X 25",  EA</t>
  </si>
  <si>
    <t>Nasogastric Feeding Tube, Entriflex, 12FR/CH X 109cm with Weighted Tip, EA</t>
  </si>
  <si>
    <t>IV Catheter, Subcutaneous, Closed Safety System, Y Adapter, 24GA X 0.75".  Saf-T-Intima, Yellow, EA</t>
  </si>
  <si>
    <t>PIN6752</t>
  </si>
  <si>
    <t>Solution, 0.9% Sodium Chloride, Pre-filled Elastomeric Device (for hydration at 250mL/h), 500mL, EA</t>
  </si>
  <si>
    <t>2C1064K</t>
  </si>
  <si>
    <t>21-7147-24</t>
  </si>
  <si>
    <t>SoluPrep Swabstick, 2% Chlorhexidine Gluconate and 70% Isopropyl Alcohol (102.03), EA</t>
  </si>
  <si>
    <t>SoluPrep AQ Swabstick, 2% Chlorhexidine Gluconate (102.07), EA</t>
  </si>
  <si>
    <t>Swabstick, LORIS 10% Providone-Iodine , Latex-Free, 102mm (LP119-03-1), EA</t>
  </si>
  <si>
    <t>Syringe, Tuberculin, Luer Lock, 1ml (309628), EA</t>
  </si>
  <si>
    <t>Solution, Irrigation, 0.9% Sodium Chloride, 500ml Btl (JF7123), EA</t>
  </si>
  <si>
    <t>JF7123</t>
  </si>
  <si>
    <t>Plastic Porous Transpore Surgical Tape, Hypoallergenic, Clear, 2.5cm X 9.1m roll (1" X 10yd) (1527-1), EA</t>
  </si>
  <si>
    <t>SoluPrep Wipe, 2% Chlorhexidine Gluconate and 70% Isopropyl Alcohol (101.06), EA</t>
  </si>
  <si>
    <t>Tegaderm, CVAD, PICC IV Securement Dressing, CHG Antimicrobial Gel Patch, 8.5cm X 11.5cm, (1657R), EA</t>
  </si>
  <si>
    <t>Swabstick, LORIS 10% Providone-Iodine, Latex-Free, 120mm, (LP109-05), EA</t>
  </si>
  <si>
    <t>Gloves, Surgical, Stretch Nitrile, Powderfree, Sterile, XL, Pair (MDS198417), EA</t>
  </si>
  <si>
    <t>Cavilon No Sting Barrier Wipe, No Alcohol, 1ml (3344E), EA</t>
  </si>
  <si>
    <t>3M Healthcare Canada Company Ltd</t>
  </si>
  <si>
    <t>Version 26-008, Effective August 18, 2026</t>
  </si>
  <si>
    <t>Battery, Procell AA, 4/Pk</t>
  </si>
  <si>
    <t>Kangaroo Adapter, Y-Port/PEG, ENfit, 16FR, EA</t>
  </si>
  <si>
    <t>Comments</t>
  </si>
  <si>
    <t>Clinic Only</t>
  </si>
  <si>
    <t>Palliative Only</t>
  </si>
  <si>
    <t>Max is 2 across all Foley Sizes</t>
  </si>
  <si>
    <t>Patient/Family use only</t>
  </si>
  <si>
    <t>MAID only, confirm appropriate use with technical specs</t>
  </si>
  <si>
    <t>MASTER INFUSION FORMULARY
Bayshore</t>
  </si>
  <si>
    <t>MASTER INFUSION FORMULARY
Royal Drugs HNHB</t>
  </si>
  <si>
    <t>MASTER INFUSION FORMULARY
Royal Drugs ESC, MH, TC, CW</t>
  </si>
  <si>
    <t>MASTER INFUSION FORMULARY
OMS</t>
  </si>
  <si>
    <t>MASTER INFUSION FORMULARY
Shoppers NW</t>
  </si>
  <si>
    <t>MASTER INFUSION FORMULARY
Shoppers NE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(&quot;$&quot;* #,##0.00_);_(&quot;$&quot;* \(#,##0.00\);_(&quot;$&quot;* &quot;-&quot;??_);_(@_)"/>
    <numFmt numFmtId="164" formatCode="_-&quot;$&quot;* #,##0.00_-;\-&quot;$&quot;* #,##0.00_-;_-&quot;$&quot;* &quot;-&quot;??_-;_-@_-"/>
  </numFmts>
  <fonts count="18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b/>
      <i/>
      <sz val="11"/>
      <color rgb="FF0070C0"/>
      <name val="Calibri"/>
      <family val="2"/>
      <scheme val="minor"/>
    </font>
    <font>
      <b/>
      <i/>
      <sz val="11"/>
      <color theme="8" tint="-0.249977111117893"/>
      <name val="Calibri"/>
      <family val="2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1"/>
      <name val="Calibri"/>
      <family val="2"/>
      <scheme val="minor"/>
    </font>
    <font>
      <b/>
      <sz val="16"/>
      <color theme="0"/>
      <name val="Calibri"/>
      <family val="2"/>
      <scheme val="minor"/>
    </font>
    <font>
      <sz val="16"/>
      <color theme="1"/>
      <name val="Calibri"/>
      <family val="2"/>
      <scheme val="minor"/>
    </font>
    <font>
      <strike/>
      <sz val="11"/>
      <color rgb="FFFF0000"/>
      <name val="Calibri"/>
      <family val="2"/>
      <scheme val="minor"/>
    </font>
    <font>
      <sz val="11"/>
      <name val="Calibri"/>
      <family val="2"/>
    </font>
    <font>
      <sz val="11"/>
      <color rgb="FF000000"/>
      <name val="Calibri"/>
      <family val="2"/>
    </font>
    <font>
      <sz val="11"/>
      <color rgb="FF34362A"/>
      <name val="Roboto"/>
    </font>
    <font>
      <sz val="11"/>
      <color rgb="FF34362A"/>
      <name val="Calibri"/>
      <family val="2"/>
      <scheme val="minor"/>
    </font>
    <font>
      <sz val="8"/>
      <name val="Calibri"/>
      <family val="2"/>
      <scheme val="minor"/>
    </font>
    <font>
      <b/>
      <sz val="28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 tint="0.599993896298104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049FDC"/>
        <bgColor indexed="64"/>
      </patternFill>
    </fill>
  </fills>
  <borders count="4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indexed="64"/>
      </bottom>
      <diagonal/>
    </border>
    <border>
      <left/>
      <right style="thin">
        <color auto="1"/>
      </right>
      <top style="thin">
        <color auto="1"/>
      </top>
      <bottom style="thin">
        <color indexed="64"/>
      </bottom>
      <diagonal/>
    </border>
  </borders>
  <cellStyleXfs count="4">
    <xf numFmtId="0" fontId="0" fillId="0" borderId="0"/>
    <xf numFmtId="164" fontId="6" fillId="0" borderId="0" applyFont="0" applyFill="0" applyBorder="0" applyAlignment="0" applyProtection="0"/>
    <xf numFmtId="0" fontId="7" fillId="0" borderId="0" applyNumberFormat="0" applyFill="0" applyBorder="0" applyAlignment="0" applyProtection="0"/>
    <xf numFmtId="44" fontId="6" fillId="0" borderId="0" applyFont="0" applyFill="0" applyBorder="0" applyAlignment="0" applyProtection="0"/>
  </cellStyleXfs>
  <cellXfs count="89">
    <xf numFmtId="0" fontId="0" fillId="0" borderId="0" xfId="0"/>
    <xf numFmtId="0" fontId="0" fillId="2" borderId="1" xfId="0" applyFill="1" applyBorder="1" applyAlignment="1">
      <alignment horizontal="center" vertical="center" wrapText="1"/>
    </xf>
    <xf numFmtId="0" fontId="0" fillId="2" borderId="2" xfId="0" applyFill="1" applyBorder="1" applyAlignment="1">
      <alignment horizontal="center" vertical="center" wrapText="1"/>
    </xf>
    <xf numFmtId="0" fontId="1" fillId="2" borderId="2" xfId="0" applyFont="1" applyFill="1" applyBorder="1" applyAlignment="1">
      <alignment horizontal="center" vertical="center" wrapText="1"/>
    </xf>
    <xf numFmtId="0" fontId="1" fillId="2" borderId="1" xfId="0" applyFont="1" applyFill="1" applyBorder="1" applyAlignment="1">
      <alignment horizontal="center" vertical="center" wrapText="1"/>
    </xf>
    <xf numFmtId="0" fontId="1" fillId="3" borderId="1" xfId="0" applyFont="1" applyFill="1" applyBorder="1" applyAlignment="1">
      <alignment horizontal="center" vertical="center"/>
    </xf>
    <xf numFmtId="0" fontId="1" fillId="3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9" fillId="4" borderId="1" xfId="0" applyFont="1" applyFill="1" applyBorder="1" applyAlignment="1">
      <alignment horizontal="center" vertical="center" wrapText="1"/>
    </xf>
    <xf numFmtId="0" fontId="0" fillId="0" borderId="0" xfId="0" applyAlignment="1">
      <alignment vertical="center" wrapText="1"/>
    </xf>
    <xf numFmtId="0" fontId="9" fillId="4" borderId="1" xfId="0" applyFont="1" applyFill="1" applyBorder="1" applyAlignment="1">
      <alignment horizontal="left" vertical="center" wrapText="1"/>
    </xf>
    <xf numFmtId="0" fontId="0" fillId="0" borderId="0" xfId="0" applyAlignment="1">
      <alignment horizontal="left" vertical="top" wrapText="1"/>
    </xf>
    <xf numFmtId="0" fontId="0" fillId="0" borderId="0" xfId="0" applyAlignment="1">
      <alignment horizontal="center" vertical="top" wrapText="1"/>
    </xf>
    <xf numFmtId="0" fontId="0" fillId="0" borderId="0" xfId="0" applyAlignment="1">
      <alignment vertical="top" wrapText="1"/>
    </xf>
    <xf numFmtId="0" fontId="0" fillId="0" borderId="0" xfId="0" applyAlignment="1">
      <alignment vertical="top"/>
    </xf>
    <xf numFmtId="0" fontId="0" fillId="0" borderId="0" xfId="0" applyAlignment="1">
      <alignment horizontal="center" vertical="top"/>
    </xf>
    <xf numFmtId="0" fontId="10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0" fillId="0" borderId="0" xfId="0" applyAlignment="1">
      <alignment horizontal="left" vertical="center" wrapText="1"/>
    </xf>
    <xf numFmtId="0" fontId="0" fillId="0" borderId="0" xfId="0" applyAlignment="1">
      <alignment horizontal="left" vertical="top"/>
    </xf>
    <xf numFmtId="0" fontId="0" fillId="0" borderId="0" xfId="0" applyAlignment="1">
      <alignment horizontal="center" vertical="center"/>
    </xf>
    <xf numFmtId="49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9" fillId="4" borderId="1" xfId="0" applyFont="1" applyFill="1" applyBorder="1" applyAlignment="1">
      <alignment horizontal="center" vertical="top" wrapText="1"/>
    </xf>
    <xf numFmtId="0" fontId="9" fillId="4" borderId="1" xfId="0" applyFont="1" applyFill="1" applyBorder="1" applyAlignment="1" applyProtection="1">
      <alignment horizontal="center" vertical="center" wrapText="1"/>
      <protection hidden="1"/>
    </xf>
    <xf numFmtId="0" fontId="5" fillId="0" borderId="1" xfId="0" applyFont="1" applyBorder="1" applyAlignment="1" applyProtection="1">
      <alignment horizontal="left" vertical="top" wrapText="1"/>
      <protection hidden="1"/>
    </xf>
    <xf numFmtId="0" fontId="8" fillId="0" borderId="1" xfId="0" applyFont="1" applyBorder="1" applyAlignment="1" applyProtection="1">
      <alignment horizontal="left" vertical="top" wrapText="1"/>
      <protection hidden="1"/>
    </xf>
    <xf numFmtId="0" fontId="12" fillId="0" borderId="1" xfId="0" applyFont="1" applyBorder="1" applyAlignment="1" applyProtection="1">
      <alignment horizontal="left" vertical="top" wrapText="1"/>
      <protection hidden="1"/>
    </xf>
    <xf numFmtId="0" fontId="13" fillId="0" borderId="1" xfId="0" applyFont="1" applyBorder="1" applyAlignment="1" applyProtection="1">
      <alignment horizontal="left" vertical="top" wrapText="1"/>
      <protection hidden="1"/>
    </xf>
    <xf numFmtId="0" fontId="14" fillId="0" borderId="1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center"/>
      <protection hidden="1"/>
    </xf>
    <xf numFmtId="0" fontId="11" fillId="0" borderId="3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top" wrapText="1"/>
      <protection hidden="1"/>
    </xf>
    <xf numFmtId="0" fontId="5" fillId="0" borderId="1" xfId="0" applyFont="1" applyBorder="1" applyProtection="1">
      <protection hidden="1"/>
    </xf>
    <xf numFmtId="0" fontId="15" fillId="0" borderId="1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center" wrapText="1"/>
      <protection hidden="1"/>
    </xf>
    <xf numFmtId="0" fontId="5" fillId="0" borderId="1" xfId="0" applyFont="1" applyBorder="1" applyAlignment="1" applyProtection="1">
      <alignment vertical="top" wrapText="1"/>
      <protection hidden="1"/>
    </xf>
    <xf numFmtId="0" fontId="8" fillId="0" borderId="1" xfId="0" applyFont="1" applyBorder="1" applyAlignment="1" applyProtection="1">
      <alignment vertical="top" wrapText="1"/>
      <protection hidden="1"/>
    </xf>
    <xf numFmtId="0" fontId="13" fillId="0" borderId="1" xfId="0" applyFont="1" applyBorder="1" applyAlignment="1">
      <alignment vertical="center" wrapText="1"/>
    </xf>
    <xf numFmtId="49" fontId="8" fillId="0" borderId="1" xfId="0" applyNumberFormat="1" applyFont="1" applyBorder="1" applyAlignment="1" applyProtection="1">
      <alignment vertical="top" wrapText="1"/>
      <protection hidden="1"/>
    </xf>
    <xf numFmtId="49" fontId="8" fillId="0" borderId="1" xfId="0" applyNumberFormat="1" applyFont="1" applyBorder="1" applyAlignment="1" applyProtection="1">
      <alignment vertical="center" wrapText="1"/>
      <protection hidden="1"/>
    </xf>
    <xf numFmtId="0" fontId="8" fillId="0" borderId="1" xfId="0" applyFont="1" applyBorder="1" applyAlignment="1" applyProtection="1">
      <alignment horizontal="left" vertical="top"/>
      <protection hidden="1"/>
    </xf>
    <xf numFmtId="0" fontId="5" fillId="0" borderId="1" xfId="0" applyFont="1" applyBorder="1" applyAlignment="1" applyProtection="1">
      <alignment horizontal="left" vertical="top"/>
      <protection hidden="1"/>
    </xf>
    <xf numFmtId="0" fontId="15" fillId="0" borderId="1" xfId="0" applyFont="1" applyBorder="1" applyAlignment="1" applyProtection="1">
      <alignment horizontal="left" vertical="top"/>
      <protection hidden="1"/>
    </xf>
    <xf numFmtId="49" fontId="8" fillId="0" borderId="1" xfId="0" applyNumberFormat="1" applyFont="1" applyBorder="1" applyAlignment="1" applyProtection="1">
      <alignment horizontal="left" vertical="top"/>
      <protection hidden="1"/>
    </xf>
    <xf numFmtId="0" fontId="0" fillId="0" borderId="1" xfId="0" applyBorder="1" applyAlignment="1" applyProtection="1">
      <alignment horizontal="center" vertical="top" wrapText="1"/>
      <protection hidden="1"/>
    </xf>
    <xf numFmtId="49" fontId="0" fillId="0" borderId="1" xfId="0" applyNumberFormat="1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left" vertical="top" wrapText="1"/>
      <protection hidden="1"/>
    </xf>
    <xf numFmtId="0" fontId="7" fillId="0" borderId="1" xfId="2" applyFill="1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vertical="top" wrapText="1"/>
      <protection hidden="1"/>
    </xf>
    <xf numFmtId="0" fontId="0" fillId="0" borderId="1" xfId="0" applyBorder="1" applyAlignment="1" applyProtection="1">
      <alignment wrapText="1"/>
      <protection hidden="1"/>
    </xf>
    <xf numFmtId="0" fontId="0" fillId="0" borderId="1" xfId="0" applyBorder="1" applyAlignment="1" applyProtection="1">
      <alignment horizontal="center" vertical="center" wrapText="1"/>
      <protection hidden="1"/>
    </xf>
    <xf numFmtId="0" fontId="0" fillId="0" borderId="1" xfId="0" applyBorder="1" applyAlignment="1" applyProtection="1">
      <alignment vertical="center" wrapText="1"/>
      <protection hidden="1"/>
    </xf>
    <xf numFmtId="0" fontId="0" fillId="0" borderId="1" xfId="0" applyBorder="1" applyAlignment="1" applyProtection="1">
      <alignment horizontal="center" vertical="center"/>
      <protection hidden="1"/>
    </xf>
    <xf numFmtId="0" fontId="0" fillId="0" borderId="1" xfId="0" applyBorder="1" applyAlignment="1" applyProtection="1">
      <alignment horizontal="left"/>
      <protection hidden="1"/>
    </xf>
    <xf numFmtId="0" fontId="0" fillId="0" borderId="1" xfId="0" applyBorder="1" applyProtection="1">
      <protection hidden="1"/>
    </xf>
    <xf numFmtId="0" fontId="0" fillId="0" borderId="1" xfId="0" applyBorder="1" applyAlignment="1">
      <alignment vertical="center" wrapText="1"/>
    </xf>
    <xf numFmtId="0" fontId="0" fillId="0" borderId="1" xfId="0" applyBorder="1"/>
    <xf numFmtId="0" fontId="0" fillId="0" borderId="1" xfId="0" applyBorder="1" applyAlignment="1">
      <alignment horizontal="center" vertical="top" wrapText="1"/>
    </xf>
    <xf numFmtId="0" fontId="0" fillId="0" borderId="1" xfId="0" applyBorder="1" applyAlignment="1">
      <alignment horizontal="left" vertical="top" wrapText="1"/>
    </xf>
    <xf numFmtId="0" fontId="0" fillId="0" borderId="3" xfId="0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center"/>
      <protection hidden="1"/>
    </xf>
    <xf numFmtId="0" fontId="0" fillId="0" borderId="3" xfId="0" applyBorder="1" applyAlignment="1" applyProtection="1">
      <alignment wrapText="1"/>
      <protection hidden="1"/>
    </xf>
    <xf numFmtId="0" fontId="0" fillId="0" borderId="3" xfId="0" applyBorder="1" applyAlignment="1">
      <alignment horizontal="left" vertical="top" wrapText="1"/>
    </xf>
    <xf numFmtId="0" fontId="0" fillId="0" borderId="1" xfId="0" applyBorder="1" applyAlignment="1" applyProtection="1">
      <alignment horizontal="left" wrapText="1"/>
      <protection hidden="1"/>
    </xf>
    <xf numFmtId="1" fontId="0" fillId="0" borderId="1" xfId="0" applyNumberFormat="1" applyBorder="1" applyAlignment="1" applyProtection="1">
      <alignment horizontal="center" vertical="top" wrapText="1"/>
      <protection hidden="1"/>
    </xf>
    <xf numFmtId="0" fontId="0" fillId="0" borderId="0" xfId="0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center" wrapText="1"/>
      <protection hidden="1"/>
    </xf>
    <xf numFmtId="0" fontId="0" fillId="0" borderId="1" xfId="0" applyBorder="1" applyAlignment="1" applyProtection="1">
      <alignment vertical="center"/>
      <protection hidden="1"/>
    </xf>
    <xf numFmtId="0" fontId="0" fillId="0" borderId="1" xfId="0" applyBorder="1" applyAlignment="1" applyProtection="1">
      <alignment horizontal="center" vertical="top"/>
      <protection hidden="1"/>
    </xf>
    <xf numFmtId="0" fontId="0" fillId="0" borderId="1" xfId="0" applyBorder="1" applyAlignment="1">
      <alignment vertical="center"/>
    </xf>
    <xf numFmtId="0" fontId="7" fillId="0" borderId="1" xfId="2" applyFill="1" applyBorder="1" applyAlignment="1" applyProtection="1">
      <alignment vertical="top" wrapText="1"/>
      <protection hidden="1"/>
    </xf>
    <xf numFmtId="0" fontId="0" fillId="0" borderId="1" xfId="0" applyBorder="1" applyAlignment="1">
      <alignment wrapText="1"/>
    </xf>
    <xf numFmtId="49" fontId="0" fillId="0" borderId="1" xfId="0" applyNumberFormat="1" applyBorder="1" applyAlignment="1" applyProtection="1">
      <alignment vertical="top" wrapText="1"/>
      <protection hidden="1"/>
    </xf>
    <xf numFmtId="49" fontId="0" fillId="0" borderId="1" xfId="0" applyNumberFormat="1" applyBorder="1" applyAlignment="1" applyProtection="1">
      <alignment horizontal="left" wrapText="1"/>
      <protection hidden="1"/>
    </xf>
    <xf numFmtId="0" fontId="0" fillId="0" borderId="1" xfId="0" applyBorder="1" applyAlignment="1">
      <alignment vertical="top" wrapText="1"/>
    </xf>
    <xf numFmtId="0" fontId="0" fillId="0" borderId="1" xfId="0" applyBorder="1" applyAlignment="1">
      <alignment horizontal="left" wrapText="1"/>
    </xf>
    <xf numFmtId="0" fontId="0" fillId="0" borderId="1" xfId="0" applyBorder="1" applyAlignment="1">
      <alignment horizontal="center"/>
    </xf>
    <xf numFmtId="0" fontId="0" fillId="0" borderId="1" xfId="0" applyBorder="1" applyAlignment="1" applyProtection="1">
      <alignment vertical="top"/>
      <protection hidden="1"/>
    </xf>
    <xf numFmtId="0" fontId="0" fillId="0" borderId="1" xfId="0" applyBorder="1" applyAlignment="1" applyProtection="1">
      <alignment horizontal="left" vertical="top"/>
      <protection hidden="1"/>
    </xf>
    <xf numFmtId="0" fontId="0" fillId="0" borderId="0" xfId="0" applyAlignment="1" applyProtection="1">
      <alignment horizontal="left" vertical="top"/>
      <protection hidden="1"/>
    </xf>
    <xf numFmtId="1" fontId="0" fillId="0" borderId="1" xfId="0" applyNumberFormat="1" applyBorder="1" applyAlignment="1" applyProtection="1">
      <alignment horizontal="center" vertical="top"/>
      <protection hidden="1"/>
    </xf>
    <xf numFmtId="49" fontId="0" fillId="0" borderId="1" xfId="0" applyNumberFormat="1" applyBorder="1" applyAlignment="1" applyProtection="1">
      <alignment horizontal="left" vertical="top"/>
      <protection hidden="1"/>
    </xf>
    <xf numFmtId="0" fontId="7" fillId="0" borderId="1" xfId="2" applyFill="1" applyBorder="1" applyAlignment="1" applyProtection="1">
      <alignment vertical="top"/>
      <protection hidden="1"/>
    </xf>
    <xf numFmtId="0" fontId="0" fillId="0" borderId="1" xfId="0" applyBorder="1" applyAlignment="1">
      <alignment horizontal="center" vertical="top"/>
    </xf>
    <xf numFmtId="0" fontId="0" fillId="0" borderId="1" xfId="0" applyBorder="1" applyAlignment="1">
      <alignment horizontal="left"/>
    </xf>
    <xf numFmtId="49" fontId="0" fillId="0" borderId="0" xfId="0" applyNumberFormat="1" applyAlignment="1" applyProtection="1">
      <alignment horizontal="left" vertical="top"/>
      <protection hidden="1"/>
    </xf>
    <xf numFmtId="0" fontId="0" fillId="0" borderId="0" xfId="0" applyAlignment="1">
      <alignment horizontal="left" vertical="top" wrapText="1"/>
    </xf>
    <xf numFmtId="0" fontId="17" fillId="0" borderId="0" xfId="0" applyFont="1" applyAlignment="1">
      <alignment horizontal="center" vertical="center" wrapText="1"/>
    </xf>
  </cellXfs>
  <cellStyles count="4">
    <cellStyle name="Currency" xfId="1" builtinId="4"/>
    <cellStyle name="Currency 2" xfId="3" xr:uid="{00000000-0005-0000-0000-000001000000}"/>
    <cellStyle name="Hyperlink" xfId="2" builtinId="8"/>
    <cellStyle name="Normal" xfId="0" builtinId="0"/>
  </cellStyles>
  <dxfs count="62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21168</xdr:colOff>
      <xdr:row>1</xdr:row>
      <xdr:rowOff>10582</xdr:rowOff>
    </xdr:from>
    <xdr:to>
      <xdr:col>1</xdr:col>
      <xdr:colOff>1918548</xdr:colOff>
      <xdr:row>2</xdr:row>
      <xdr:rowOff>28785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5557A26-EB30-4E2C-B558-B6B7C4AACE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1168" y="201082"/>
          <a:ext cx="2913380" cy="96012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11906</xdr:rowOff>
    </xdr:from>
    <xdr:to>
      <xdr:col>1</xdr:col>
      <xdr:colOff>1635442</xdr:colOff>
      <xdr:row>1</xdr:row>
      <xdr:rowOff>970703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35D329C-9573-4B14-B471-A0FBD54B01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26219"/>
          <a:ext cx="2921318" cy="958797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F5809E9C-EBE7-4173-A0F0-D0C2C5EDCEB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23812</xdr:colOff>
      <xdr:row>1</xdr:row>
      <xdr:rowOff>23814</xdr:rowOff>
    </xdr:from>
    <xdr:to>
      <xdr:col>1</xdr:col>
      <xdr:colOff>1992630</xdr:colOff>
      <xdr:row>2</xdr:row>
      <xdr:rowOff>18205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79583996-DF61-4341-9ABB-1FE95CE0B54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3812" y="202408"/>
          <a:ext cx="2921318" cy="958797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35718</xdr:rowOff>
    </xdr:from>
    <xdr:to>
      <xdr:col>1</xdr:col>
      <xdr:colOff>1980723</xdr:colOff>
      <xdr:row>2</xdr:row>
      <xdr:rowOff>18203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98C9F630-1040-461F-A024-2B7B82A74D7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14312"/>
          <a:ext cx="2921318" cy="958797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BA50D628-4144-44AC-8586-AA7EF47981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6.xml"/><Relationship Id="rId2" Type="http://schemas.openxmlformats.org/officeDocument/2006/relationships/printerSettings" Target="../printerSettings/printerSettings6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2"/>
  <sheetViews>
    <sheetView topLeftCell="M1" workbookViewId="0">
      <selection activeCell="S3" sqref="S3"/>
    </sheetView>
  </sheetViews>
  <sheetFormatPr defaultColWidth="22.7109375" defaultRowHeight="15" x14ac:dyDescent="0.25"/>
  <cols>
    <col min="3" max="3" width="28.42578125" customWidth="1"/>
    <col min="4" max="4" width="20.5703125" customWidth="1"/>
  </cols>
  <sheetData>
    <row r="1" spans="1:18" ht="120" x14ac:dyDescent="0.25">
      <c r="A1" s="7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  <c r="H1" s="1" t="s">
        <v>7</v>
      </c>
      <c r="I1" s="1" t="s">
        <v>7</v>
      </c>
      <c r="J1" s="2" t="s">
        <v>8</v>
      </c>
      <c r="K1" s="3" t="s">
        <v>9</v>
      </c>
      <c r="L1" s="2" t="s">
        <v>10</v>
      </c>
      <c r="M1" s="3" t="s">
        <v>11</v>
      </c>
      <c r="N1" s="2" t="s">
        <v>8</v>
      </c>
      <c r="O1" s="3" t="s">
        <v>12</v>
      </c>
      <c r="P1" s="2" t="s">
        <v>8</v>
      </c>
      <c r="Q1" s="2" t="s">
        <v>8</v>
      </c>
      <c r="R1" s="4" t="s">
        <v>13</v>
      </c>
    </row>
    <row r="2" spans="1:18" ht="45" x14ac:dyDescent="0.25">
      <c r="A2" s="5" t="s">
        <v>14</v>
      </c>
      <c r="B2" s="5" t="s">
        <v>15</v>
      </c>
      <c r="C2" s="6" t="s">
        <v>16</v>
      </c>
      <c r="D2" s="5" t="s">
        <v>17</v>
      </c>
      <c r="E2" s="5" t="s">
        <v>18</v>
      </c>
      <c r="F2" s="5" t="s">
        <v>19</v>
      </c>
      <c r="G2" s="5" t="s">
        <v>20</v>
      </c>
      <c r="H2" s="6" t="s">
        <v>21</v>
      </c>
      <c r="I2" s="6" t="s">
        <v>22</v>
      </c>
      <c r="J2" s="6" t="s">
        <v>23</v>
      </c>
      <c r="K2" s="6" t="s">
        <v>24</v>
      </c>
      <c r="L2" s="6" t="s">
        <v>25</v>
      </c>
      <c r="M2" s="6" t="s">
        <v>26</v>
      </c>
      <c r="N2" s="5" t="s">
        <v>27</v>
      </c>
      <c r="O2" s="6" t="s">
        <v>28</v>
      </c>
      <c r="P2" s="6" t="s">
        <v>29</v>
      </c>
      <c r="Q2" s="5" t="s">
        <v>30</v>
      </c>
      <c r="R2" s="6" t="s">
        <v>31</v>
      </c>
    </row>
  </sheetData>
  <dataValidations count="7">
    <dataValidation type="list" allowBlank="1" showInputMessage="1" showErrorMessage="1" sqref="H3:H143 I3:I140" xr:uid="{00000000-0002-0000-0000-000000000000}">
      <formula1>"Yes, No"</formula1>
    </dataValidation>
    <dataValidation type="list" allowBlank="1" showInputMessage="1" showErrorMessage="1" sqref="K3:K199" xr:uid="{00000000-0002-0000-0000-000001000000}">
      <formula1>"28 Days, 30 Days, Monthly"</formula1>
    </dataValidation>
    <dataValidation type="list" allowBlank="1" showInputMessage="1" showErrorMessage="1" sqref="M3:M142" xr:uid="{00000000-0002-0000-0000-000002000000}">
      <formula1>"Default, Monthly, No Default"</formula1>
    </dataValidation>
    <dataValidation type="list" allowBlank="1" showInputMessage="1" showErrorMessage="1" sqref="O3:O193" xr:uid="{00000000-0002-0000-0000-000003000000}">
      <formula1>"Best Price, Monthly, Semi Monthly, Weekly, Biweekly, Daily"</formula1>
    </dataValidation>
    <dataValidation type="list" allowBlank="1" showInputMessage="1" showErrorMessage="1" sqref="R3:R202" xr:uid="{00000000-0002-0000-0000-000004000000}">
      <formula1>"Rental Start Date, Billing Period Start Date"</formula1>
    </dataValidation>
    <dataValidation type="list" allowBlank="1" showInputMessage="1" showErrorMessage="1" sqref="A3:A201" xr:uid="{00000000-0002-0000-0000-000005000000}">
      <formula1>"HNHB, CE, CENT, CW, CHAMP, MH, TC, WW, NSM, SE, SW, NE, NW, ESC"</formula1>
    </dataValidation>
    <dataValidation allowBlank="1" showInputMessage="1" showErrorMessage="1" promptTitle="NOTE:" prompt="Max 4 character " sqref="D3" xr:uid="{00000000-0002-0000-0000-000006000000}"/>
  </dataValidations>
  <pageMargins left="0.7" right="0.7" top="0.75" bottom="0.75" header="0.3" footer="0.3"/>
  <headerFooter>
    <oddFooter>&amp;L_x000D_&amp;1#&amp;"Calibri"&amp;10&amp;K000000 Unclassified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autoPageBreaks="0"/>
  </sheetPr>
  <dimension ref="A1:J355"/>
  <sheetViews>
    <sheetView tabSelected="1" zoomScale="90" zoomScaleNormal="90" zoomScaleSheetLayoutView="80" workbookViewId="0">
      <selection activeCell="B14" sqref="B14"/>
    </sheetView>
  </sheetViews>
  <sheetFormatPr defaultColWidth="38" defaultRowHeight="15" x14ac:dyDescent="0.25"/>
  <cols>
    <col min="1" max="1" width="15.28515625" style="12" customWidth="1"/>
    <col min="2" max="2" width="91.140625" style="11" customWidth="1"/>
    <col min="3" max="3" width="22.85546875" style="11" customWidth="1"/>
    <col min="4" max="4" width="36.42578125" style="11" customWidth="1"/>
    <col min="5" max="5" width="17.140625" style="12" customWidth="1"/>
    <col min="6" max="6" width="16.140625" style="12" customWidth="1"/>
    <col min="7" max="7" width="26" style="12" customWidth="1"/>
    <col min="8" max="8" width="28" style="11" customWidth="1"/>
    <col min="9" max="9" width="35.85546875" style="11" customWidth="1"/>
    <col min="10" max="10" width="102.42578125" style="11" customWidth="1"/>
    <col min="11" max="16384" width="38" style="13"/>
  </cols>
  <sheetData>
    <row r="1" spans="1:10" x14ac:dyDescent="0.25">
      <c r="A1" s="87" t="s">
        <v>1324</v>
      </c>
      <c r="B1" s="87"/>
    </row>
    <row r="2" spans="1:10" ht="74.45" customHeight="1" x14ac:dyDescent="0.25">
      <c r="A2" s="88" t="s">
        <v>1333</v>
      </c>
      <c r="B2" s="88"/>
      <c r="C2" s="88"/>
      <c r="D2" s="88"/>
      <c r="E2" s="88"/>
      <c r="F2" s="88"/>
      <c r="G2" s="88"/>
      <c r="H2" s="88"/>
      <c r="I2" s="88"/>
      <c r="J2" s="88"/>
    </row>
    <row r="3" spans="1:10" ht="11.25" customHeight="1" x14ac:dyDescent="0.25"/>
    <row r="4" spans="1:10" s="9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23" t="s">
        <v>38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7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7" t="s">
        <v>51</v>
      </c>
      <c r="I6" s="47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56</v>
      </c>
      <c r="G7" s="47"/>
      <c r="H7" s="47"/>
      <c r="I7" s="47"/>
      <c r="J7" s="48"/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61</v>
      </c>
      <c r="I8" s="47" t="s">
        <v>62</v>
      </c>
      <c r="J8" s="48"/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48"/>
    </row>
    <row r="10" spans="1:1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69</v>
      </c>
      <c r="I10" s="47" t="s">
        <v>66</v>
      </c>
      <c r="J10" s="48"/>
    </row>
    <row r="11" spans="1:1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69</v>
      </c>
      <c r="I11" s="47" t="s">
        <v>66</v>
      </c>
      <c r="J11" s="48"/>
    </row>
    <row r="12" spans="1:1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69</v>
      </c>
      <c r="I12" s="47" t="s">
        <v>66</v>
      </c>
      <c r="J12" s="48"/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69</v>
      </c>
      <c r="I13" s="47" t="s">
        <v>66</v>
      </c>
      <c r="J13" s="48"/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78</v>
      </c>
      <c r="I14" s="47" t="s">
        <v>66</v>
      </c>
      <c r="J14" s="48"/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8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48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48"/>
    </row>
    <row r="18" spans="1:10" ht="30" x14ac:dyDescent="0.25">
      <c r="A18" s="45" t="s">
        <v>88</v>
      </c>
      <c r="B18" s="47" t="s">
        <v>1289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48"/>
    </row>
    <row r="19" spans="1:10" ht="30" x14ac:dyDescent="0.25">
      <c r="A19" s="45" t="s">
        <v>90</v>
      </c>
      <c r="B19" s="47" t="s">
        <v>1290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48"/>
    </row>
    <row r="20" spans="1:10" ht="30" x14ac:dyDescent="0.25">
      <c r="A20" s="45" t="s">
        <v>92</v>
      </c>
      <c r="B20" s="47" t="s">
        <v>1291</v>
      </c>
      <c r="C20" s="47" t="s">
        <v>59</v>
      </c>
      <c r="D20" s="47" t="s">
        <v>60</v>
      </c>
      <c r="E20" s="45">
        <v>20</v>
      </c>
      <c r="F20" s="45" t="s">
        <v>45</v>
      </c>
      <c r="G20" s="47"/>
      <c r="H20" s="22" t="s">
        <v>93</v>
      </c>
      <c r="I20" s="47" t="s">
        <v>66</v>
      </c>
      <c r="J20" s="48"/>
    </row>
    <row r="21" spans="1:10" ht="30" x14ac:dyDescent="0.25">
      <c r="A21" s="45" t="s">
        <v>94</v>
      </c>
      <c r="B21" s="47" t="s">
        <v>1292</v>
      </c>
      <c r="C21" s="47" t="s">
        <v>59</v>
      </c>
      <c r="D21" s="47" t="s">
        <v>95</v>
      </c>
      <c r="E21" s="45">
        <v>20</v>
      </c>
      <c r="F21" s="45" t="s">
        <v>45</v>
      </c>
      <c r="G21" s="47"/>
      <c r="H21" s="22" t="s">
        <v>96</v>
      </c>
      <c r="I21" s="47" t="s">
        <v>66</v>
      </c>
      <c r="J21" s="48"/>
    </row>
    <row r="22" spans="1:10" x14ac:dyDescent="0.25">
      <c r="A22" s="45" t="s">
        <v>97</v>
      </c>
      <c r="B22" s="47" t="s">
        <v>98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99</v>
      </c>
      <c r="I22" s="47" t="s">
        <v>66</v>
      </c>
      <c r="J22" s="48"/>
    </row>
    <row r="23" spans="1:10" x14ac:dyDescent="0.25">
      <c r="A23" s="45" t="s">
        <v>100</v>
      </c>
      <c r="B23" s="47" t="s">
        <v>101</v>
      </c>
      <c r="C23" s="47" t="s">
        <v>59</v>
      </c>
      <c r="D23" s="47" t="s">
        <v>60</v>
      </c>
      <c r="E23" s="45">
        <v>20</v>
      </c>
      <c r="F23" s="45" t="s">
        <v>56</v>
      </c>
      <c r="G23" s="47"/>
      <c r="H23" s="22" t="s">
        <v>102</v>
      </c>
      <c r="I23" s="47" t="s">
        <v>66</v>
      </c>
      <c r="J23" s="48"/>
    </row>
    <row r="24" spans="1:10" ht="30" x14ac:dyDescent="0.25">
      <c r="A24" s="45" t="s">
        <v>103</v>
      </c>
      <c r="B24" s="47" t="s">
        <v>1293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104</v>
      </c>
      <c r="I24" s="47" t="s">
        <v>66</v>
      </c>
      <c r="J24" s="48"/>
    </row>
    <row r="25" spans="1:10" ht="30" x14ac:dyDescent="0.25">
      <c r="A25" s="45" t="s">
        <v>105</v>
      </c>
      <c r="B25" s="47" t="s">
        <v>1294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106</v>
      </c>
      <c r="I25" s="47" t="s">
        <v>66</v>
      </c>
      <c r="J25" s="48"/>
    </row>
    <row r="26" spans="1:10" ht="30" x14ac:dyDescent="0.25">
      <c r="A26" s="45" t="s">
        <v>107</v>
      </c>
      <c r="B26" s="47" t="s">
        <v>1295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108</v>
      </c>
      <c r="I26" s="47" t="s">
        <v>66</v>
      </c>
      <c r="J26" s="48"/>
    </row>
    <row r="27" spans="1:10" x14ac:dyDescent="0.25">
      <c r="A27" s="45" t="s">
        <v>109</v>
      </c>
      <c r="B27" s="47" t="s">
        <v>110</v>
      </c>
      <c r="C27" s="47" t="s">
        <v>59</v>
      </c>
      <c r="D27" s="47" t="s">
        <v>60</v>
      </c>
      <c r="E27" s="45">
        <v>14</v>
      </c>
      <c r="F27" s="45" t="s">
        <v>45</v>
      </c>
      <c r="G27" s="47"/>
      <c r="H27" s="22" t="s">
        <v>111</v>
      </c>
      <c r="I27" s="47" t="s">
        <v>66</v>
      </c>
      <c r="J27" s="48"/>
    </row>
    <row r="28" spans="1:10" ht="30" x14ac:dyDescent="0.25">
      <c r="A28" s="45" t="s">
        <v>112</v>
      </c>
      <c r="B28" s="47" t="s">
        <v>113</v>
      </c>
      <c r="C28" s="47" t="s">
        <v>59</v>
      </c>
      <c r="D28" s="47" t="s">
        <v>60</v>
      </c>
      <c r="E28" s="45">
        <v>14</v>
      </c>
      <c r="F28" s="45" t="s">
        <v>45</v>
      </c>
      <c r="G28" s="47"/>
      <c r="H28" s="22" t="s">
        <v>114</v>
      </c>
      <c r="I28" s="47"/>
      <c r="J28" s="47"/>
    </row>
    <row r="29" spans="1:10" ht="30" x14ac:dyDescent="0.25">
      <c r="A29" s="45" t="s">
        <v>115</v>
      </c>
      <c r="B29" s="47" t="s">
        <v>1296</v>
      </c>
      <c r="C29" s="47" t="s">
        <v>59</v>
      </c>
      <c r="D29" s="47" t="s">
        <v>60</v>
      </c>
      <c r="E29" s="45">
        <v>14</v>
      </c>
      <c r="F29" s="45" t="s">
        <v>45</v>
      </c>
      <c r="G29" s="47"/>
      <c r="H29" s="22" t="s">
        <v>116</v>
      </c>
      <c r="I29" s="47"/>
      <c r="J29" s="47"/>
    </row>
    <row r="30" spans="1:10" ht="30" x14ac:dyDescent="0.25">
      <c r="A30" s="45" t="s">
        <v>117</v>
      </c>
      <c r="B30" s="47" t="s">
        <v>118</v>
      </c>
      <c r="C30" s="47" t="s">
        <v>59</v>
      </c>
      <c r="D30" s="47" t="s">
        <v>119</v>
      </c>
      <c r="E30" s="45">
        <v>20</v>
      </c>
      <c r="F30" s="45" t="s">
        <v>56</v>
      </c>
      <c r="G30" s="47"/>
      <c r="H30" s="22" t="s">
        <v>120</v>
      </c>
      <c r="I30" s="47"/>
      <c r="J30" s="47"/>
    </row>
    <row r="31" spans="1:10" ht="30" x14ac:dyDescent="0.25">
      <c r="A31" s="45" t="s">
        <v>121</v>
      </c>
      <c r="B31" s="47" t="s">
        <v>122</v>
      </c>
      <c r="C31" s="47" t="s">
        <v>59</v>
      </c>
      <c r="D31" s="47" t="s">
        <v>60</v>
      </c>
      <c r="E31" s="45">
        <v>14</v>
      </c>
      <c r="F31" s="45" t="s">
        <v>45</v>
      </c>
      <c r="G31" s="47"/>
      <c r="H31" s="22" t="s">
        <v>123</v>
      </c>
      <c r="I31" s="47"/>
      <c r="J31" s="47"/>
    </row>
    <row r="32" spans="1:10" x14ac:dyDescent="0.25">
      <c r="A32" s="45" t="s">
        <v>124</v>
      </c>
      <c r="B32" s="25" t="s">
        <v>125</v>
      </c>
      <c r="C32" s="47" t="s">
        <v>54</v>
      </c>
      <c r="D32" s="47" t="s">
        <v>126</v>
      </c>
      <c r="E32" s="45">
        <v>1</v>
      </c>
      <c r="F32" s="45" t="s">
        <v>45</v>
      </c>
      <c r="G32" s="47"/>
      <c r="H32" s="47" t="s">
        <v>127</v>
      </c>
      <c r="I32" s="47" t="s">
        <v>128</v>
      </c>
      <c r="J32" s="47"/>
    </row>
    <row r="33" spans="1:10" x14ac:dyDescent="0.25">
      <c r="A33" s="45" t="s">
        <v>129</v>
      </c>
      <c r="B33" s="25" t="s">
        <v>130</v>
      </c>
      <c r="C33" s="47" t="s">
        <v>54</v>
      </c>
      <c r="D33" s="47" t="s">
        <v>131</v>
      </c>
      <c r="E33" s="45">
        <v>6</v>
      </c>
      <c r="F33" s="45" t="s">
        <v>45</v>
      </c>
      <c r="G33" s="47"/>
      <c r="H33" s="47" t="s">
        <v>132</v>
      </c>
      <c r="I33" s="47"/>
      <c r="J33" s="47"/>
    </row>
    <row r="34" spans="1:10" x14ac:dyDescent="0.25">
      <c r="A34" s="45" t="s">
        <v>133</v>
      </c>
      <c r="B34" s="25" t="s">
        <v>134</v>
      </c>
      <c r="C34" s="47" t="s">
        <v>54</v>
      </c>
      <c r="D34" s="47" t="s">
        <v>131</v>
      </c>
      <c r="E34" s="45">
        <v>6</v>
      </c>
      <c r="F34" s="45" t="s">
        <v>45</v>
      </c>
      <c r="G34" s="47"/>
      <c r="H34" s="47" t="s">
        <v>135</v>
      </c>
      <c r="I34" s="47" t="s">
        <v>128</v>
      </c>
      <c r="J34" s="47"/>
    </row>
    <row r="35" spans="1:10" x14ac:dyDescent="0.25">
      <c r="A35" s="45" t="s">
        <v>136</v>
      </c>
      <c r="B35" s="25" t="s">
        <v>137</v>
      </c>
      <c r="C35" s="47" t="s">
        <v>54</v>
      </c>
      <c r="D35" s="47" t="s">
        <v>131</v>
      </c>
      <c r="E35" s="45">
        <v>6</v>
      </c>
      <c r="F35" s="45" t="s">
        <v>45</v>
      </c>
      <c r="G35" s="47"/>
      <c r="H35" s="47" t="s">
        <v>138</v>
      </c>
      <c r="I35" s="47" t="s">
        <v>128</v>
      </c>
      <c r="J35" s="47"/>
    </row>
    <row r="36" spans="1:10" x14ac:dyDescent="0.25">
      <c r="A36" s="45" t="s">
        <v>139</v>
      </c>
      <c r="B36" s="25" t="s">
        <v>140</v>
      </c>
      <c r="C36" s="47" t="s">
        <v>54</v>
      </c>
      <c r="D36" s="47" t="s">
        <v>131</v>
      </c>
      <c r="E36" s="45">
        <v>6</v>
      </c>
      <c r="F36" s="45" t="s">
        <v>45</v>
      </c>
      <c r="G36" s="47"/>
      <c r="H36" s="47" t="s">
        <v>141</v>
      </c>
      <c r="I36" s="47" t="s">
        <v>128</v>
      </c>
      <c r="J36" s="48"/>
    </row>
    <row r="37" spans="1:10" x14ac:dyDescent="0.25">
      <c r="A37" s="45" t="s">
        <v>142</v>
      </c>
      <c r="B37" s="25" t="s">
        <v>143</v>
      </c>
      <c r="C37" s="47" t="s">
        <v>54</v>
      </c>
      <c r="D37" s="47" t="s">
        <v>131</v>
      </c>
      <c r="E37" s="45">
        <v>14</v>
      </c>
      <c r="F37" s="45" t="s">
        <v>45</v>
      </c>
      <c r="G37" s="47"/>
      <c r="H37" s="47" t="s">
        <v>144</v>
      </c>
      <c r="I37" s="47" t="s">
        <v>128</v>
      </c>
      <c r="J37" s="48"/>
    </row>
    <row r="38" spans="1:10" x14ac:dyDescent="0.25">
      <c r="A38" s="45" t="s">
        <v>145</v>
      </c>
      <c r="B38" s="25" t="s">
        <v>146</v>
      </c>
      <c r="C38" s="47" t="s">
        <v>54</v>
      </c>
      <c r="D38" s="47" t="s">
        <v>131</v>
      </c>
      <c r="E38" s="45">
        <v>6</v>
      </c>
      <c r="F38" s="45" t="s">
        <v>45</v>
      </c>
      <c r="G38" s="47"/>
      <c r="H38" s="47" t="s">
        <v>147</v>
      </c>
      <c r="I38" s="47" t="s">
        <v>128</v>
      </c>
      <c r="J38" s="47"/>
    </row>
    <row r="39" spans="1:10" x14ac:dyDescent="0.25">
      <c r="A39" s="45" t="s">
        <v>148</v>
      </c>
      <c r="B39" s="25" t="s">
        <v>149</v>
      </c>
      <c r="C39" s="47" t="s">
        <v>54</v>
      </c>
      <c r="D39" s="47" t="s">
        <v>131</v>
      </c>
      <c r="E39" s="45">
        <v>6</v>
      </c>
      <c r="F39" s="45" t="s">
        <v>45</v>
      </c>
      <c r="G39" s="47"/>
      <c r="H39" s="47" t="s">
        <v>150</v>
      </c>
      <c r="I39" s="47" t="s">
        <v>128</v>
      </c>
      <c r="J39" s="47"/>
    </row>
    <row r="40" spans="1:10" x14ac:dyDescent="0.25">
      <c r="A40" s="45" t="s">
        <v>151</v>
      </c>
      <c r="B40" s="25" t="s">
        <v>152</v>
      </c>
      <c r="C40" s="47" t="s">
        <v>54</v>
      </c>
      <c r="D40" s="47" t="s">
        <v>131</v>
      </c>
      <c r="E40" s="45">
        <v>6</v>
      </c>
      <c r="F40" s="45" t="s">
        <v>45</v>
      </c>
      <c r="G40" s="47"/>
      <c r="H40" s="47" t="s">
        <v>153</v>
      </c>
      <c r="I40" s="47" t="s">
        <v>128</v>
      </c>
      <c r="J40" s="48"/>
    </row>
    <row r="41" spans="1:10" x14ac:dyDescent="0.25">
      <c r="A41" s="45" t="s">
        <v>154</v>
      </c>
      <c r="B41" s="25" t="s">
        <v>155</v>
      </c>
      <c r="C41" s="47" t="s">
        <v>54</v>
      </c>
      <c r="D41" s="47" t="s">
        <v>131</v>
      </c>
      <c r="E41" s="45">
        <v>6</v>
      </c>
      <c r="F41" s="45" t="s">
        <v>45</v>
      </c>
      <c r="G41" s="47"/>
      <c r="H41" s="47" t="s">
        <v>156</v>
      </c>
      <c r="I41" s="47" t="s">
        <v>128</v>
      </c>
      <c r="J41" s="47"/>
    </row>
    <row r="42" spans="1:10" ht="30" x14ac:dyDescent="0.25">
      <c r="A42" s="45" t="s">
        <v>157</v>
      </c>
      <c r="B42" s="25" t="s">
        <v>1297</v>
      </c>
      <c r="C42" s="47" t="s">
        <v>59</v>
      </c>
      <c r="D42" s="47" t="s">
        <v>60</v>
      </c>
      <c r="E42" s="45">
        <v>20</v>
      </c>
      <c r="F42" s="45" t="s">
        <v>45</v>
      </c>
      <c r="G42" s="47"/>
      <c r="H42" s="25" t="s">
        <v>158</v>
      </c>
      <c r="I42" s="47"/>
      <c r="J42" s="47"/>
    </row>
    <row r="43" spans="1:10" ht="30" x14ac:dyDescent="0.25">
      <c r="A43" s="45" t="s">
        <v>159</v>
      </c>
      <c r="B43" s="25" t="s">
        <v>1298</v>
      </c>
      <c r="C43" s="47" t="s">
        <v>59</v>
      </c>
      <c r="D43" s="47" t="s">
        <v>60</v>
      </c>
      <c r="E43" s="45">
        <v>20</v>
      </c>
      <c r="F43" s="45" t="s">
        <v>45</v>
      </c>
      <c r="G43" s="47"/>
      <c r="H43" s="25" t="s">
        <v>160</v>
      </c>
      <c r="I43" s="47"/>
      <c r="J43" s="47"/>
    </row>
    <row r="44" spans="1:10" ht="30" x14ac:dyDescent="0.25">
      <c r="A44" s="45" t="s">
        <v>161</v>
      </c>
      <c r="B44" s="25" t="s">
        <v>1299</v>
      </c>
      <c r="C44" s="47" t="s">
        <v>59</v>
      </c>
      <c r="D44" s="47" t="s">
        <v>60</v>
      </c>
      <c r="E44" s="45">
        <v>20</v>
      </c>
      <c r="F44" s="45" t="s">
        <v>45</v>
      </c>
      <c r="G44" s="47"/>
      <c r="H44" s="25" t="s">
        <v>162</v>
      </c>
      <c r="I44" s="47"/>
      <c r="J44" s="47"/>
    </row>
    <row r="45" spans="1:10" ht="30" x14ac:dyDescent="0.25">
      <c r="A45" s="45" t="s">
        <v>163</v>
      </c>
      <c r="B45" s="25" t="s">
        <v>1300</v>
      </c>
      <c r="C45" s="47" t="s">
        <v>59</v>
      </c>
      <c r="D45" s="47" t="s">
        <v>60</v>
      </c>
      <c r="E45" s="45">
        <v>20</v>
      </c>
      <c r="F45" s="45" t="s">
        <v>45</v>
      </c>
      <c r="G45" s="47"/>
      <c r="H45" s="25" t="s">
        <v>164</v>
      </c>
      <c r="I45" s="47"/>
      <c r="J45" s="47"/>
    </row>
    <row r="46" spans="1:10" x14ac:dyDescent="0.25">
      <c r="A46" s="45" t="s">
        <v>165</v>
      </c>
      <c r="B46" s="25" t="s">
        <v>166</v>
      </c>
      <c r="C46" s="47" t="s">
        <v>59</v>
      </c>
      <c r="D46" s="47" t="s">
        <v>60</v>
      </c>
      <c r="E46" s="45">
        <v>20</v>
      </c>
      <c r="F46" s="45" t="s">
        <v>56</v>
      </c>
      <c r="G46" s="47"/>
      <c r="H46" s="25" t="s">
        <v>167</v>
      </c>
      <c r="I46" s="47"/>
      <c r="J46" s="47"/>
    </row>
    <row r="47" spans="1:10" ht="30" x14ac:dyDescent="0.25">
      <c r="A47" s="45" t="s">
        <v>168</v>
      </c>
      <c r="B47" s="25" t="s">
        <v>169</v>
      </c>
      <c r="C47" s="47" t="s">
        <v>59</v>
      </c>
      <c r="D47" s="47" t="s">
        <v>60</v>
      </c>
      <c r="E47" s="45">
        <v>20</v>
      </c>
      <c r="F47" s="45" t="s">
        <v>45</v>
      </c>
      <c r="G47" s="47"/>
      <c r="H47" s="25" t="s">
        <v>170</v>
      </c>
      <c r="I47" s="47"/>
      <c r="J47" s="47"/>
    </row>
    <row r="48" spans="1:10" ht="30" x14ac:dyDescent="0.25">
      <c r="A48" s="45" t="s">
        <v>171</v>
      </c>
      <c r="B48" s="25" t="s">
        <v>1302</v>
      </c>
      <c r="C48" s="47" t="s">
        <v>59</v>
      </c>
      <c r="D48" s="47" t="s">
        <v>60</v>
      </c>
      <c r="E48" s="45">
        <v>20</v>
      </c>
      <c r="F48" s="45" t="s">
        <v>45</v>
      </c>
      <c r="G48" s="47"/>
      <c r="H48" s="25" t="s">
        <v>172</v>
      </c>
      <c r="I48" s="47"/>
      <c r="J48" s="47"/>
    </row>
    <row r="49" spans="1:10" x14ac:dyDescent="0.25">
      <c r="A49" s="45" t="s">
        <v>173</v>
      </c>
      <c r="B49" s="25" t="s">
        <v>174</v>
      </c>
      <c r="C49" s="47" t="s">
        <v>59</v>
      </c>
      <c r="D49" s="47" t="s">
        <v>60</v>
      </c>
      <c r="E49" s="45">
        <v>1</v>
      </c>
      <c r="F49" s="45" t="s">
        <v>56</v>
      </c>
      <c r="G49" s="47"/>
      <c r="H49" s="47"/>
      <c r="I49" s="47"/>
      <c r="J49" s="47"/>
    </row>
    <row r="50" spans="1:10" x14ac:dyDescent="0.25">
      <c r="A50" s="45" t="s">
        <v>175</v>
      </c>
      <c r="B50" s="47" t="s">
        <v>176</v>
      </c>
      <c r="C50" s="47" t="s">
        <v>59</v>
      </c>
      <c r="D50" s="47" t="s">
        <v>60</v>
      </c>
      <c r="E50" s="45">
        <v>1</v>
      </c>
      <c r="F50" s="45" t="s">
        <v>56</v>
      </c>
      <c r="G50" s="47"/>
      <c r="H50" s="25" t="s">
        <v>177</v>
      </c>
      <c r="I50" s="47"/>
      <c r="J50" s="47"/>
    </row>
    <row r="51" spans="1:10" ht="30" x14ac:dyDescent="0.25">
      <c r="A51" s="45" t="s">
        <v>178</v>
      </c>
      <c r="B51" s="26" t="s">
        <v>179</v>
      </c>
      <c r="C51" s="47" t="s">
        <v>59</v>
      </c>
      <c r="D51" s="47" t="s">
        <v>60</v>
      </c>
      <c r="E51" s="45">
        <v>1</v>
      </c>
      <c r="F51" s="45" t="s">
        <v>56</v>
      </c>
      <c r="G51" s="47"/>
      <c r="H51" s="26" t="s">
        <v>120</v>
      </c>
      <c r="I51" s="47"/>
      <c r="J51" s="47"/>
    </row>
    <row r="52" spans="1:10" ht="30" x14ac:dyDescent="0.25">
      <c r="A52" s="45" t="s">
        <v>180</v>
      </c>
      <c r="B52" s="26" t="s">
        <v>181</v>
      </c>
      <c r="C52" s="47" t="s">
        <v>59</v>
      </c>
      <c r="D52" s="47" t="s">
        <v>60</v>
      </c>
      <c r="E52" s="45">
        <v>1</v>
      </c>
      <c r="F52" s="45" t="s">
        <v>56</v>
      </c>
      <c r="G52" s="47"/>
      <c r="H52" s="26" t="s">
        <v>120</v>
      </c>
      <c r="I52" s="47"/>
      <c r="J52" s="47"/>
    </row>
    <row r="53" spans="1:10" ht="30" x14ac:dyDescent="0.25">
      <c r="A53" s="45" t="s">
        <v>182</v>
      </c>
      <c r="B53" s="25" t="s">
        <v>1301</v>
      </c>
      <c r="C53" s="47" t="s">
        <v>59</v>
      </c>
      <c r="D53" s="47" t="s">
        <v>60</v>
      </c>
      <c r="E53" s="45">
        <v>14</v>
      </c>
      <c r="F53" s="45" t="s">
        <v>45</v>
      </c>
      <c r="G53" s="47"/>
      <c r="H53" s="25" t="s">
        <v>183</v>
      </c>
      <c r="I53" s="47"/>
      <c r="J53" s="47"/>
    </row>
    <row r="54" spans="1:10" x14ac:dyDescent="0.25">
      <c r="A54" s="45" t="s">
        <v>184</v>
      </c>
      <c r="B54" s="47" t="s">
        <v>185</v>
      </c>
      <c r="C54" s="47" t="s">
        <v>59</v>
      </c>
      <c r="D54" s="47" t="s">
        <v>186</v>
      </c>
      <c r="E54" s="45">
        <v>1</v>
      </c>
      <c r="F54" s="45" t="s">
        <v>45</v>
      </c>
      <c r="G54" s="47"/>
      <c r="H54" s="47"/>
      <c r="I54" s="47"/>
      <c r="J54" s="47"/>
    </row>
    <row r="55" spans="1:10" x14ac:dyDescent="0.25">
      <c r="A55" s="45" t="s">
        <v>187</v>
      </c>
      <c r="B55" s="47" t="s">
        <v>188</v>
      </c>
      <c r="C55" s="47" t="s">
        <v>59</v>
      </c>
      <c r="D55" s="47" t="s">
        <v>95</v>
      </c>
      <c r="E55" s="45">
        <v>1</v>
      </c>
      <c r="F55" s="45" t="s">
        <v>45</v>
      </c>
      <c r="G55" s="47"/>
      <c r="H55" s="47"/>
      <c r="I55" s="47"/>
      <c r="J55" s="47"/>
    </row>
    <row r="56" spans="1:10" x14ac:dyDescent="0.25">
      <c r="A56" s="45" t="s">
        <v>189</v>
      </c>
      <c r="B56" s="47" t="s">
        <v>190</v>
      </c>
      <c r="C56" s="47" t="s">
        <v>59</v>
      </c>
      <c r="D56" s="47" t="s">
        <v>191</v>
      </c>
      <c r="E56" s="45">
        <v>1</v>
      </c>
      <c r="F56" s="45" t="s">
        <v>45</v>
      </c>
      <c r="G56" s="47"/>
      <c r="H56" s="47"/>
      <c r="I56" s="47"/>
      <c r="J56" s="47"/>
    </row>
    <row r="57" spans="1:10" x14ac:dyDescent="0.25">
      <c r="A57" s="45" t="s">
        <v>192</v>
      </c>
      <c r="B57" s="47" t="s">
        <v>193</v>
      </c>
      <c r="C57" s="47" t="s">
        <v>59</v>
      </c>
      <c r="D57" s="47" t="s">
        <v>194</v>
      </c>
      <c r="E57" s="45">
        <v>1</v>
      </c>
      <c r="F57" s="45" t="s">
        <v>45</v>
      </c>
      <c r="G57" s="47"/>
      <c r="H57" s="47"/>
      <c r="I57" s="47"/>
      <c r="J57" s="47"/>
    </row>
    <row r="58" spans="1:10" x14ac:dyDescent="0.25">
      <c r="A58" s="45" t="s">
        <v>195</v>
      </c>
      <c r="B58" s="47" t="s">
        <v>196</v>
      </c>
      <c r="C58" s="47" t="s">
        <v>59</v>
      </c>
      <c r="D58" s="47" t="s">
        <v>194</v>
      </c>
      <c r="E58" s="45">
        <v>1</v>
      </c>
      <c r="F58" s="45" t="s">
        <v>45</v>
      </c>
      <c r="G58" s="47"/>
      <c r="H58" s="47"/>
      <c r="I58" s="47"/>
      <c r="J58" s="47"/>
    </row>
    <row r="59" spans="1:10" x14ac:dyDescent="0.25">
      <c r="A59" s="45" t="s">
        <v>197</v>
      </c>
      <c r="B59" s="25" t="s">
        <v>198</v>
      </c>
      <c r="C59" s="47" t="s">
        <v>59</v>
      </c>
      <c r="D59" s="47" t="s">
        <v>191</v>
      </c>
      <c r="E59" s="45">
        <v>1</v>
      </c>
      <c r="F59" s="45" t="s">
        <v>45</v>
      </c>
      <c r="G59" s="47"/>
      <c r="H59" s="47"/>
      <c r="I59" s="47"/>
      <c r="J59" s="47"/>
    </row>
    <row r="60" spans="1:10" x14ac:dyDescent="0.25">
      <c r="A60" s="45" t="s">
        <v>199</v>
      </c>
      <c r="B60" s="25" t="s">
        <v>200</v>
      </c>
      <c r="C60" s="47" t="s">
        <v>59</v>
      </c>
      <c r="D60" s="47" t="s">
        <v>95</v>
      </c>
      <c r="E60" s="45">
        <v>1</v>
      </c>
      <c r="F60" s="45" t="s">
        <v>45</v>
      </c>
      <c r="G60" s="47"/>
      <c r="H60" s="47"/>
      <c r="I60" s="47"/>
      <c r="J60" s="47"/>
    </row>
    <row r="61" spans="1:10" x14ac:dyDescent="0.25">
      <c r="A61" s="45" t="s">
        <v>201</v>
      </c>
      <c r="B61" s="47" t="s">
        <v>202</v>
      </c>
      <c r="C61" s="47" t="s">
        <v>59</v>
      </c>
      <c r="D61" s="47" t="s">
        <v>60</v>
      </c>
      <c r="E61" s="45">
        <v>1</v>
      </c>
      <c r="F61" s="45" t="s">
        <v>45</v>
      </c>
      <c r="G61" s="47"/>
      <c r="H61" s="47"/>
      <c r="I61" s="47"/>
      <c r="J61" s="47"/>
    </row>
    <row r="62" spans="1:10" x14ac:dyDescent="0.25">
      <c r="A62" s="45" t="s">
        <v>203</v>
      </c>
      <c r="B62" s="47" t="s">
        <v>204</v>
      </c>
      <c r="C62" s="47" t="s">
        <v>43</v>
      </c>
      <c r="D62" s="47" t="s">
        <v>205</v>
      </c>
      <c r="E62" s="45">
        <v>1</v>
      </c>
      <c r="F62" s="45" t="s">
        <v>45</v>
      </c>
      <c r="G62" s="47"/>
      <c r="H62" s="47"/>
      <c r="I62" s="47"/>
      <c r="J62" s="47"/>
    </row>
    <row r="63" spans="1:10" x14ac:dyDescent="0.25">
      <c r="A63" s="45" t="s">
        <v>206</v>
      </c>
      <c r="B63" s="47" t="s">
        <v>207</v>
      </c>
      <c r="C63" s="47" t="s">
        <v>43</v>
      </c>
      <c r="D63" s="47" t="s">
        <v>205</v>
      </c>
      <c r="E63" s="45">
        <v>1</v>
      </c>
      <c r="F63" s="45" t="s">
        <v>45</v>
      </c>
      <c r="G63" s="47"/>
      <c r="H63" s="47"/>
      <c r="I63" s="47"/>
      <c r="J63" s="47"/>
    </row>
    <row r="64" spans="1:10" x14ac:dyDescent="0.25">
      <c r="A64" s="45" t="s">
        <v>208</v>
      </c>
      <c r="B64" s="47" t="s">
        <v>209</v>
      </c>
      <c r="C64" s="47" t="s">
        <v>59</v>
      </c>
      <c r="D64" s="47" t="s">
        <v>60</v>
      </c>
      <c r="E64" s="45">
        <v>1</v>
      </c>
      <c r="F64" s="45" t="s">
        <v>45</v>
      </c>
      <c r="G64" s="47"/>
      <c r="H64" s="47"/>
      <c r="I64" s="47"/>
      <c r="J64" s="47"/>
    </row>
    <row r="65" spans="1:10" x14ac:dyDescent="0.25">
      <c r="A65" s="45" t="s">
        <v>210</v>
      </c>
      <c r="B65" s="47" t="s">
        <v>211</v>
      </c>
      <c r="C65" s="47" t="s">
        <v>59</v>
      </c>
      <c r="D65" s="47" t="s">
        <v>60</v>
      </c>
      <c r="E65" s="45">
        <v>1</v>
      </c>
      <c r="F65" s="45" t="s">
        <v>45</v>
      </c>
      <c r="G65" s="47"/>
      <c r="H65" s="47"/>
      <c r="I65" s="47"/>
      <c r="J65" s="47"/>
    </row>
    <row r="66" spans="1:10" x14ac:dyDescent="0.25">
      <c r="A66" s="45" t="s">
        <v>212</v>
      </c>
      <c r="B66" s="47" t="s">
        <v>213</v>
      </c>
      <c r="C66" s="47" t="s">
        <v>54</v>
      </c>
      <c r="D66" s="47" t="s">
        <v>214</v>
      </c>
      <c r="E66" s="45">
        <v>2</v>
      </c>
      <c r="F66" s="45" t="s">
        <v>45</v>
      </c>
      <c r="G66" s="47"/>
      <c r="H66" s="47" t="s">
        <v>215</v>
      </c>
      <c r="I66" s="47" t="s">
        <v>216</v>
      </c>
      <c r="J66" s="47"/>
    </row>
    <row r="67" spans="1:10" x14ac:dyDescent="0.25">
      <c r="A67" s="45" t="s">
        <v>217</v>
      </c>
      <c r="B67" s="47" t="s">
        <v>218</v>
      </c>
      <c r="C67" s="47" t="s">
        <v>54</v>
      </c>
      <c r="D67" s="47" t="s">
        <v>214</v>
      </c>
      <c r="E67" s="45">
        <v>2</v>
      </c>
      <c r="F67" s="45" t="s">
        <v>45</v>
      </c>
      <c r="G67" s="47"/>
      <c r="H67" s="47" t="s">
        <v>219</v>
      </c>
      <c r="I67" s="47" t="s">
        <v>216</v>
      </c>
      <c r="J67" s="47"/>
    </row>
    <row r="68" spans="1:10" x14ac:dyDescent="0.25">
      <c r="A68" s="45" t="s">
        <v>220</v>
      </c>
      <c r="B68" s="47" t="s">
        <v>221</v>
      </c>
      <c r="C68" s="47" t="s">
        <v>54</v>
      </c>
      <c r="D68" s="47" t="s">
        <v>214</v>
      </c>
      <c r="E68" s="45">
        <v>2</v>
      </c>
      <c r="F68" s="45" t="s">
        <v>45</v>
      </c>
      <c r="G68" s="47"/>
      <c r="H68" s="47" t="s">
        <v>222</v>
      </c>
      <c r="I68" s="47" t="s">
        <v>128</v>
      </c>
      <c r="J68" s="47"/>
    </row>
    <row r="69" spans="1:10" ht="30" x14ac:dyDescent="0.25">
      <c r="A69" s="45" t="s">
        <v>223</v>
      </c>
      <c r="B69" s="47" t="s">
        <v>224</v>
      </c>
      <c r="C69" s="47" t="s">
        <v>225</v>
      </c>
      <c r="D69" s="47" t="s">
        <v>226</v>
      </c>
      <c r="E69" s="45">
        <v>56</v>
      </c>
      <c r="F69" s="45" t="s">
        <v>45</v>
      </c>
      <c r="G69" s="47"/>
      <c r="H69" s="47" t="s">
        <v>227</v>
      </c>
      <c r="I69" s="47" t="s">
        <v>228</v>
      </c>
      <c r="J69" s="47"/>
    </row>
    <row r="70" spans="1:10" ht="30" x14ac:dyDescent="0.25">
      <c r="A70" s="45" t="s">
        <v>229</v>
      </c>
      <c r="B70" s="47" t="s">
        <v>230</v>
      </c>
      <c r="C70" s="47" t="s">
        <v>225</v>
      </c>
      <c r="D70" s="47" t="s">
        <v>226</v>
      </c>
      <c r="E70" s="45">
        <v>56</v>
      </c>
      <c r="F70" s="45" t="s">
        <v>45</v>
      </c>
      <c r="G70" s="47"/>
      <c r="H70" s="47" t="s">
        <v>231</v>
      </c>
      <c r="I70" s="47" t="s">
        <v>228</v>
      </c>
      <c r="J70" s="47"/>
    </row>
    <row r="71" spans="1:10" ht="30" x14ac:dyDescent="0.25">
      <c r="A71" s="45" t="s">
        <v>232</v>
      </c>
      <c r="B71" s="47" t="s">
        <v>233</v>
      </c>
      <c r="C71" s="47" t="s">
        <v>225</v>
      </c>
      <c r="D71" s="47" t="s">
        <v>226</v>
      </c>
      <c r="E71" s="45">
        <v>56</v>
      </c>
      <c r="F71" s="45" t="s">
        <v>45</v>
      </c>
      <c r="G71" s="47"/>
      <c r="H71" s="47" t="s">
        <v>234</v>
      </c>
      <c r="I71" s="47" t="s">
        <v>228</v>
      </c>
      <c r="J71" s="47"/>
    </row>
    <row r="72" spans="1:10" ht="30" x14ac:dyDescent="0.25">
      <c r="A72" s="45" t="s">
        <v>235</v>
      </c>
      <c r="B72" s="47" t="s">
        <v>236</v>
      </c>
      <c r="C72" s="47" t="s">
        <v>54</v>
      </c>
      <c r="D72" s="47" t="s">
        <v>131</v>
      </c>
      <c r="E72" s="45">
        <v>14</v>
      </c>
      <c r="F72" s="45" t="s">
        <v>45</v>
      </c>
      <c r="G72" s="47"/>
      <c r="H72" s="47" t="s">
        <v>237</v>
      </c>
      <c r="I72" s="47" t="s">
        <v>216</v>
      </c>
      <c r="J72" s="47"/>
    </row>
    <row r="73" spans="1:10" x14ac:dyDescent="0.25">
      <c r="A73" s="45" t="s">
        <v>238</v>
      </c>
      <c r="B73" s="49" t="s">
        <v>239</v>
      </c>
      <c r="C73" s="49" t="s">
        <v>54</v>
      </c>
      <c r="D73" s="49" t="s">
        <v>55</v>
      </c>
      <c r="E73" s="45">
        <v>1</v>
      </c>
      <c r="F73" s="45" t="s">
        <v>45</v>
      </c>
      <c r="G73" s="47"/>
      <c r="H73" s="26" t="s">
        <v>240</v>
      </c>
      <c r="I73" s="47" t="s">
        <v>46</v>
      </c>
      <c r="J73" s="47"/>
    </row>
    <row r="74" spans="1:10" ht="45" x14ac:dyDescent="0.25">
      <c r="A74" s="45" t="s">
        <v>241</v>
      </c>
      <c r="B74" s="49" t="s">
        <v>242</v>
      </c>
      <c r="C74" s="49" t="s">
        <v>43</v>
      </c>
      <c r="D74" s="49" t="s">
        <v>243</v>
      </c>
      <c r="E74" s="45">
        <v>1</v>
      </c>
      <c r="F74" s="45" t="s">
        <v>56</v>
      </c>
      <c r="G74" s="47" t="s">
        <v>1332</v>
      </c>
      <c r="H74" s="47">
        <v>9466</v>
      </c>
      <c r="I74" s="47" t="s">
        <v>244</v>
      </c>
      <c r="J74" s="50" t="s">
        <v>245</v>
      </c>
    </row>
    <row r="75" spans="1:10" x14ac:dyDescent="0.25">
      <c r="A75" s="45" t="s">
        <v>246</v>
      </c>
      <c r="B75" s="49" t="s">
        <v>247</v>
      </c>
      <c r="C75" s="49" t="s">
        <v>54</v>
      </c>
      <c r="D75" s="49" t="s">
        <v>214</v>
      </c>
      <c r="E75" s="45">
        <v>6</v>
      </c>
      <c r="F75" s="45" t="s">
        <v>45</v>
      </c>
      <c r="G75" s="47"/>
      <c r="H75" s="27" t="s">
        <v>248</v>
      </c>
      <c r="I75" s="47" t="s">
        <v>128</v>
      </c>
      <c r="J75" s="47"/>
    </row>
    <row r="76" spans="1:10" x14ac:dyDescent="0.25">
      <c r="A76" s="45" t="s">
        <v>249</v>
      </c>
      <c r="B76" s="49" t="s">
        <v>250</v>
      </c>
      <c r="C76" s="49" t="s">
        <v>59</v>
      </c>
      <c r="D76" s="49" t="s">
        <v>95</v>
      </c>
      <c r="E76" s="45">
        <v>20</v>
      </c>
      <c r="F76" s="45" t="s">
        <v>45</v>
      </c>
      <c r="G76" s="47"/>
      <c r="H76" s="28" t="s">
        <v>251</v>
      </c>
      <c r="I76" s="47" t="s">
        <v>252</v>
      </c>
      <c r="J76" s="47"/>
    </row>
    <row r="77" spans="1:10" x14ac:dyDescent="0.25">
      <c r="A77" s="45" t="s">
        <v>253</v>
      </c>
      <c r="B77" s="49" t="s">
        <v>254</v>
      </c>
      <c r="C77" s="49" t="s">
        <v>54</v>
      </c>
      <c r="D77" s="49" t="s">
        <v>214</v>
      </c>
      <c r="E77" s="45">
        <v>2</v>
      </c>
      <c r="F77" s="45" t="s">
        <v>45</v>
      </c>
      <c r="G77" s="47"/>
      <c r="H77" s="25" t="s">
        <v>255</v>
      </c>
      <c r="I77" s="47" t="s">
        <v>216</v>
      </c>
      <c r="J77" s="47"/>
    </row>
    <row r="78" spans="1:10" x14ac:dyDescent="0.25">
      <c r="A78" s="45" t="s">
        <v>256</v>
      </c>
      <c r="B78" s="49" t="s">
        <v>257</v>
      </c>
      <c r="C78" s="49" t="s">
        <v>59</v>
      </c>
      <c r="D78" s="49" t="s">
        <v>60</v>
      </c>
      <c r="E78" s="45">
        <v>14</v>
      </c>
      <c r="F78" s="45" t="s">
        <v>45</v>
      </c>
      <c r="G78" s="47"/>
      <c r="H78" s="29">
        <v>382268</v>
      </c>
      <c r="I78" s="47" t="s">
        <v>258</v>
      </c>
      <c r="J78" s="47"/>
    </row>
    <row r="79" spans="1:10" x14ac:dyDescent="0.25">
      <c r="A79" s="45" t="s">
        <v>259</v>
      </c>
      <c r="B79" s="49" t="s">
        <v>260</v>
      </c>
      <c r="C79" s="49" t="s">
        <v>54</v>
      </c>
      <c r="D79" s="49" t="s">
        <v>131</v>
      </c>
      <c r="E79" s="45">
        <v>14</v>
      </c>
      <c r="F79" s="45" t="s">
        <v>45</v>
      </c>
      <c r="G79" s="47"/>
      <c r="H79" s="25" t="s">
        <v>261</v>
      </c>
      <c r="I79" s="47" t="s">
        <v>262</v>
      </c>
      <c r="J79" s="47"/>
    </row>
    <row r="80" spans="1:10" x14ac:dyDescent="0.25">
      <c r="A80" s="45" t="s">
        <v>263</v>
      </c>
      <c r="B80" s="49" t="s">
        <v>264</v>
      </c>
      <c r="C80" s="49" t="s">
        <v>54</v>
      </c>
      <c r="D80" s="49" t="s">
        <v>214</v>
      </c>
      <c r="E80" s="45">
        <v>6</v>
      </c>
      <c r="F80" s="45" t="s">
        <v>45</v>
      </c>
      <c r="G80" s="47"/>
      <c r="H80" s="47" t="s">
        <v>265</v>
      </c>
      <c r="I80" s="47" t="s">
        <v>128</v>
      </c>
      <c r="J80" s="47"/>
    </row>
    <row r="81" spans="1:10" x14ac:dyDescent="0.25">
      <c r="A81" s="45" t="s">
        <v>266</v>
      </c>
      <c r="B81" s="49" t="s">
        <v>267</v>
      </c>
      <c r="C81" s="49" t="s">
        <v>54</v>
      </c>
      <c r="D81" s="49" t="s">
        <v>131</v>
      </c>
      <c r="E81" s="45">
        <v>14</v>
      </c>
      <c r="F81" s="45" t="s">
        <v>45</v>
      </c>
      <c r="G81" s="47"/>
      <c r="H81" s="47" t="s">
        <v>268</v>
      </c>
      <c r="I81" s="47" t="s">
        <v>216</v>
      </c>
      <c r="J81" s="47"/>
    </row>
    <row r="82" spans="1:10" x14ac:dyDescent="0.25">
      <c r="A82" s="45" t="s">
        <v>269</v>
      </c>
      <c r="B82" s="49" t="s">
        <v>270</v>
      </c>
      <c r="C82" s="49" t="s">
        <v>54</v>
      </c>
      <c r="D82" s="49" t="s">
        <v>131</v>
      </c>
      <c r="E82" s="45">
        <v>14</v>
      </c>
      <c r="F82" s="45" t="s">
        <v>45</v>
      </c>
      <c r="G82" s="47"/>
      <c r="H82" s="47" t="s">
        <v>271</v>
      </c>
      <c r="I82" s="47" t="s">
        <v>216</v>
      </c>
      <c r="J82" s="47"/>
    </row>
    <row r="83" spans="1:10" x14ac:dyDescent="0.25">
      <c r="A83" s="45" t="s">
        <v>272</v>
      </c>
      <c r="B83" s="49" t="s">
        <v>273</v>
      </c>
      <c r="C83" s="49" t="s">
        <v>54</v>
      </c>
      <c r="D83" s="49" t="s">
        <v>214</v>
      </c>
      <c r="E83" s="45">
        <v>6</v>
      </c>
      <c r="F83" s="45" t="s">
        <v>45</v>
      </c>
      <c r="G83" s="47"/>
      <c r="H83" s="47" t="s">
        <v>274</v>
      </c>
      <c r="I83" s="47" t="s">
        <v>216</v>
      </c>
      <c r="J83" s="47"/>
    </row>
    <row r="84" spans="1:10" x14ac:dyDescent="0.25">
      <c r="A84" s="45" t="s">
        <v>275</v>
      </c>
      <c r="B84" s="49" t="s">
        <v>276</v>
      </c>
      <c r="C84" s="49" t="s">
        <v>277</v>
      </c>
      <c r="D84" s="49" t="s">
        <v>278</v>
      </c>
      <c r="E84" s="45">
        <v>28</v>
      </c>
      <c r="F84" s="45" t="s">
        <v>45</v>
      </c>
      <c r="G84" s="47"/>
      <c r="H84" s="47" t="s">
        <v>279</v>
      </c>
      <c r="I84" s="47" t="s">
        <v>280</v>
      </c>
      <c r="J84" s="47"/>
    </row>
    <row r="85" spans="1:10" x14ac:dyDescent="0.25">
      <c r="A85" s="45" t="s">
        <v>281</v>
      </c>
      <c r="B85" s="49" t="s">
        <v>282</v>
      </c>
      <c r="C85" s="49" t="s">
        <v>54</v>
      </c>
      <c r="D85" s="49" t="s">
        <v>214</v>
      </c>
      <c r="E85" s="45">
        <v>6</v>
      </c>
      <c r="F85" s="45" t="s">
        <v>45</v>
      </c>
      <c r="G85" s="47"/>
      <c r="H85" s="47" t="s">
        <v>283</v>
      </c>
      <c r="I85" s="47" t="s">
        <v>216</v>
      </c>
      <c r="J85" s="47"/>
    </row>
    <row r="86" spans="1:10" x14ac:dyDescent="0.25">
      <c r="A86" s="45" t="s">
        <v>284</v>
      </c>
      <c r="B86" s="49" t="s">
        <v>285</v>
      </c>
      <c r="C86" s="49" t="s">
        <v>43</v>
      </c>
      <c r="D86" s="49" t="s">
        <v>243</v>
      </c>
      <c r="E86" s="45">
        <v>1</v>
      </c>
      <c r="F86" s="45" t="s">
        <v>45</v>
      </c>
      <c r="G86" s="47"/>
      <c r="H86" s="47" t="s">
        <v>286</v>
      </c>
      <c r="I86" s="47" t="s">
        <v>287</v>
      </c>
      <c r="J86" s="47"/>
    </row>
    <row r="87" spans="1:10" ht="30" x14ac:dyDescent="0.25">
      <c r="A87" s="45" t="s">
        <v>288</v>
      </c>
      <c r="B87" s="49" t="s">
        <v>289</v>
      </c>
      <c r="C87" s="49" t="s">
        <v>225</v>
      </c>
      <c r="D87" s="49" t="s">
        <v>226</v>
      </c>
      <c r="E87" s="45">
        <v>2</v>
      </c>
      <c r="F87" s="45" t="s">
        <v>45</v>
      </c>
      <c r="G87" s="47"/>
      <c r="H87" s="47" t="s">
        <v>290</v>
      </c>
      <c r="I87" s="47" t="s">
        <v>291</v>
      </c>
      <c r="J87" s="47"/>
    </row>
    <row r="88" spans="1:10" x14ac:dyDescent="0.25">
      <c r="A88" s="45" t="s">
        <v>292</v>
      </c>
      <c r="B88" s="49" t="s">
        <v>293</v>
      </c>
      <c r="C88" s="49" t="s">
        <v>54</v>
      </c>
      <c r="D88" s="49" t="s">
        <v>214</v>
      </c>
      <c r="E88" s="45">
        <v>2</v>
      </c>
      <c r="F88" s="45" t="s">
        <v>45</v>
      </c>
      <c r="G88" s="47"/>
      <c r="H88" s="47" t="s">
        <v>294</v>
      </c>
      <c r="I88" s="47"/>
      <c r="J88" s="47"/>
    </row>
    <row r="89" spans="1:10" ht="30" x14ac:dyDescent="0.25">
      <c r="A89" s="45" t="s">
        <v>295</v>
      </c>
      <c r="B89" s="49" t="s">
        <v>296</v>
      </c>
      <c r="C89" s="49" t="s">
        <v>59</v>
      </c>
      <c r="D89" s="49" t="s">
        <v>95</v>
      </c>
      <c r="E89" s="45">
        <v>6</v>
      </c>
      <c r="F89" s="45" t="s">
        <v>45</v>
      </c>
      <c r="G89" s="47"/>
      <c r="H89" s="47" t="s">
        <v>297</v>
      </c>
      <c r="I89" s="47"/>
      <c r="J89" s="47"/>
    </row>
    <row r="90" spans="1:10" ht="30" x14ac:dyDescent="0.25">
      <c r="A90" s="51" t="s">
        <v>298</v>
      </c>
      <c r="B90" s="50" t="s">
        <v>299</v>
      </c>
      <c r="C90" s="52" t="s">
        <v>54</v>
      </c>
      <c r="D90" s="52" t="s">
        <v>214</v>
      </c>
      <c r="E90" s="53">
        <v>2</v>
      </c>
      <c r="F90" s="53" t="s">
        <v>45</v>
      </c>
      <c r="G90" s="47"/>
      <c r="H90" s="54" t="s">
        <v>300</v>
      </c>
      <c r="I90" s="55" t="s">
        <v>128</v>
      </c>
      <c r="J90" s="50"/>
    </row>
    <row r="91" spans="1:10" ht="30" x14ac:dyDescent="0.25">
      <c r="A91" s="51" t="s">
        <v>301</v>
      </c>
      <c r="B91" s="50" t="s">
        <v>302</v>
      </c>
      <c r="C91" s="52" t="s">
        <v>54</v>
      </c>
      <c r="D91" s="52" t="s">
        <v>214</v>
      </c>
      <c r="E91" s="53">
        <v>2</v>
      </c>
      <c r="F91" s="53" t="s">
        <v>45</v>
      </c>
      <c r="G91" s="47"/>
      <c r="H91" s="54" t="s">
        <v>303</v>
      </c>
      <c r="I91" s="55" t="s">
        <v>128</v>
      </c>
      <c r="J91" s="50"/>
    </row>
    <row r="92" spans="1:10" x14ac:dyDescent="0.25">
      <c r="A92" s="51" t="s">
        <v>304</v>
      </c>
      <c r="B92" s="50" t="s">
        <v>305</v>
      </c>
      <c r="C92" s="52" t="s">
        <v>54</v>
      </c>
      <c r="D92" s="52" t="s">
        <v>126</v>
      </c>
      <c r="E92" s="53">
        <v>2</v>
      </c>
      <c r="F92" s="53" t="s">
        <v>45</v>
      </c>
      <c r="G92" s="47"/>
      <c r="H92" s="54" t="s">
        <v>306</v>
      </c>
      <c r="I92" s="54" t="s">
        <v>307</v>
      </c>
      <c r="J92" s="50"/>
    </row>
    <row r="93" spans="1:10" x14ac:dyDescent="0.25">
      <c r="A93" s="51" t="s">
        <v>308</v>
      </c>
      <c r="B93" s="50" t="s">
        <v>309</v>
      </c>
      <c r="C93" s="52" t="s">
        <v>54</v>
      </c>
      <c r="D93" s="52" t="s">
        <v>131</v>
      </c>
      <c r="E93" s="53">
        <v>6</v>
      </c>
      <c r="F93" s="53" t="s">
        <v>45</v>
      </c>
      <c r="G93" s="47"/>
      <c r="H93" s="54" t="s">
        <v>310</v>
      </c>
      <c r="I93" s="55" t="s">
        <v>128</v>
      </c>
      <c r="J93" s="50"/>
    </row>
    <row r="94" spans="1:10" x14ac:dyDescent="0.25">
      <c r="A94" s="51" t="s">
        <v>311</v>
      </c>
      <c r="B94" s="50" t="s">
        <v>312</v>
      </c>
      <c r="C94" s="52" t="s">
        <v>54</v>
      </c>
      <c r="D94" s="52" t="s">
        <v>131</v>
      </c>
      <c r="E94" s="53">
        <v>6</v>
      </c>
      <c r="F94" s="53" t="s">
        <v>45</v>
      </c>
      <c r="G94" s="47"/>
      <c r="H94" s="54" t="s">
        <v>313</v>
      </c>
      <c r="I94" s="55" t="s">
        <v>128</v>
      </c>
      <c r="J94" s="50"/>
    </row>
    <row r="95" spans="1:10" ht="30" x14ac:dyDescent="0.25">
      <c r="A95" s="53" t="s">
        <v>314</v>
      </c>
      <c r="B95" s="50" t="s">
        <v>315</v>
      </c>
      <c r="C95" s="52" t="s">
        <v>59</v>
      </c>
      <c r="D95" s="52" t="s">
        <v>60</v>
      </c>
      <c r="E95" s="53">
        <v>20</v>
      </c>
      <c r="F95" s="53" t="s">
        <v>45</v>
      </c>
      <c r="G95" s="47"/>
      <c r="H95" s="55" t="s">
        <v>316</v>
      </c>
      <c r="I95" s="55" t="s">
        <v>317</v>
      </c>
      <c r="J95" s="50"/>
    </row>
    <row r="96" spans="1:10" ht="30" x14ac:dyDescent="0.25">
      <c r="A96" s="53" t="s">
        <v>318</v>
      </c>
      <c r="B96" s="50" t="s">
        <v>319</v>
      </c>
      <c r="C96" s="52" t="s">
        <v>59</v>
      </c>
      <c r="D96" s="52" t="s">
        <v>60</v>
      </c>
      <c r="E96" s="53">
        <v>20</v>
      </c>
      <c r="F96" s="53" t="s">
        <v>45</v>
      </c>
      <c r="G96" s="47"/>
      <c r="H96" s="55" t="s">
        <v>320</v>
      </c>
      <c r="I96" s="55" t="s">
        <v>317</v>
      </c>
      <c r="J96" s="50"/>
    </row>
    <row r="97" spans="1:10" x14ac:dyDescent="0.25">
      <c r="A97" s="51" t="s">
        <v>321</v>
      </c>
      <c r="B97" s="50" t="s">
        <v>322</v>
      </c>
      <c r="C97" s="56" t="s">
        <v>54</v>
      </c>
      <c r="D97" s="56" t="s">
        <v>55</v>
      </c>
      <c r="E97" s="53">
        <v>1</v>
      </c>
      <c r="F97" s="53" t="s">
        <v>45</v>
      </c>
      <c r="G97" s="47"/>
      <c r="H97" s="57" t="s">
        <v>323</v>
      </c>
      <c r="I97" s="57" t="s">
        <v>324</v>
      </c>
      <c r="J97" s="50"/>
    </row>
    <row r="98" spans="1:10" x14ac:dyDescent="0.25">
      <c r="A98" s="51" t="s">
        <v>325</v>
      </c>
      <c r="B98" s="50" t="s">
        <v>326</v>
      </c>
      <c r="C98" s="56" t="s">
        <v>59</v>
      </c>
      <c r="D98" s="56" t="s">
        <v>60</v>
      </c>
      <c r="E98" s="53">
        <v>28</v>
      </c>
      <c r="F98" s="53" t="s">
        <v>45</v>
      </c>
      <c r="G98" s="47"/>
      <c r="H98" s="57" t="s">
        <v>327</v>
      </c>
      <c r="I98" s="57" t="s">
        <v>328</v>
      </c>
      <c r="J98" s="50"/>
    </row>
    <row r="99" spans="1:10" x14ac:dyDescent="0.25">
      <c r="A99" s="51" t="s">
        <v>329</v>
      </c>
      <c r="B99" s="50" t="s">
        <v>330</v>
      </c>
      <c r="C99" s="56" t="s">
        <v>59</v>
      </c>
      <c r="D99" s="56" t="s">
        <v>60</v>
      </c>
      <c r="E99" s="53">
        <v>28</v>
      </c>
      <c r="F99" s="53" t="s">
        <v>45</v>
      </c>
      <c r="G99" s="47"/>
      <c r="H99" s="57"/>
      <c r="I99" s="57"/>
      <c r="J99" s="50"/>
    </row>
    <row r="100" spans="1:10" x14ac:dyDescent="0.25">
      <c r="A100" s="58" t="s">
        <v>1283</v>
      </c>
      <c r="B100" s="59" t="s">
        <v>1284</v>
      </c>
      <c r="C100" s="59" t="s">
        <v>49</v>
      </c>
      <c r="D100" s="59" t="s">
        <v>356</v>
      </c>
      <c r="E100" s="58">
        <v>2</v>
      </c>
      <c r="F100" s="58" t="s">
        <v>45</v>
      </c>
      <c r="G100" s="47"/>
      <c r="H100" s="59" t="s">
        <v>1288</v>
      </c>
      <c r="I100" s="59" t="s">
        <v>417</v>
      </c>
      <c r="J100" s="59"/>
    </row>
    <row r="101" spans="1:10" x14ac:dyDescent="0.25">
      <c r="A101" s="45" t="s">
        <v>331</v>
      </c>
      <c r="B101" s="46" t="s">
        <v>1325</v>
      </c>
      <c r="C101" s="47" t="s">
        <v>43</v>
      </c>
      <c r="D101" s="47" t="s">
        <v>243</v>
      </c>
      <c r="E101" s="45">
        <v>8</v>
      </c>
      <c r="F101" s="45" t="s">
        <v>45</v>
      </c>
      <c r="G101" s="47"/>
      <c r="H101" s="47" t="s">
        <v>332</v>
      </c>
      <c r="I101" s="47"/>
      <c r="J101" s="47"/>
    </row>
    <row r="102" spans="1:10" x14ac:dyDescent="0.25">
      <c r="A102" s="45" t="s">
        <v>333</v>
      </c>
      <c r="B102" s="46" t="s">
        <v>334</v>
      </c>
      <c r="C102" s="47" t="s">
        <v>54</v>
      </c>
      <c r="D102" s="47" t="s">
        <v>131</v>
      </c>
      <c r="E102" s="45">
        <v>14</v>
      </c>
      <c r="F102" s="45" t="s">
        <v>45</v>
      </c>
      <c r="G102" s="47"/>
      <c r="H102" s="47" t="s">
        <v>335</v>
      </c>
      <c r="I102" s="47" t="s">
        <v>216</v>
      </c>
      <c r="J102" s="47"/>
    </row>
    <row r="103" spans="1:10" x14ac:dyDescent="0.25">
      <c r="A103" s="45" t="s">
        <v>336</v>
      </c>
      <c r="B103" s="46" t="s">
        <v>1326</v>
      </c>
      <c r="C103" s="47" t="s">
        <v>54</v>
      </c>
      <c r="D103" s="47" t="s">
        <v>131</v>
      </c>
      <c r="E103" s="45">
        <v>2</v>
      </c>
      <c r="F103" s="45" t="s">
        <v>45</v>
      </c>
      <c r="G103" s="47"/>
      <c r="H103" s="26" t="s">
        <v>337</v>
      </c>
      <c r="I103" s="47" t="s">
        <v>128</v>
      </c>
      <c r="J103" s="47"/>
    </row>
    <row r="104" spans="1:10" x14ac:dyDescent="0.25">
      <c r="A104" s="45" t="s">
        <v>338</v>
      </c>
      <c r="B104" s="46" t="s">
        <v>339</v>
      </c>
      <c r="C104" s="47" t="s">
        <v>54</v>
      </c>
      <c r="D104" s="47" t="s">
        <v>214</v>
      </c>
      <c r="E104" s="45">
        <v>2</v>
      </c>
      <c r="F104" s="45" t="s">
        <v>45</v>
      </c>
      <c r="G104" s="47"/>
      <c r="H104" s="47" t="s">
        <v>340</v>
      </c>
      <c r="I104" s="47" t="s">
        <v>128</v>
      </c>
      <c r="J104" s="47"/>
    </row>
    <row r="105" spans="1:10" x14ac:dyDescent="0.25">
      <c r="A105" s="45" t="s">
        <v>341</v>
      </c>
      <c r="B105" s="46" t="s">
        <v>342</v>
      </c>
      <c r="C105" s="47" t="s">
        <v>54</v>
      </c>
      <c r="D105" s="47" t="s">
        <v>214</v>
      </c>
      <c r="E105" s="45">
        <v>2</v>
      </c>
      <c r="F105" s="45" t="s">
        <v>45</v>
      </c>
      <c r="G105" s="47"/>
      <c r="H105" s="47" t="s">
        <v>343</v>
      </c>
      <c r="I105" s="47" t="s">
        <v>216</v>
      </c>
      <c r="J105" s="47"/>
    </row>
    <row r="106" spans="1:10" x14ac:dyDescent="0.25">
      <c r="A106" s="45" t="s">
        <v>344</v>
      </c>
      <c r="B106" s="46" t="s">
        <v>345</v>
      </c>
      <c r="C106" s="47" t="s">
        <v>54</v>
      </c>
      <c r="D106" s="47" t="s">
        <v>214</v>
      </c>
      <c r="E106" s="45">
        <v>2</v>
      </c>
      <c r="F106" s="45" t="s">
        <v>45</v>
      </c>
      <c r="G106" s="47"/>
      <c r="H106" s="47" t="s">
        <v>346</v>
      </c>
      <c r="I106" s="47" t="s">
        <v>216</v>
      </c>
      <c r="J106" s="47"/>
    </row>
    <row r="107" spans="1:10" x14ac:dyDescent="0.25">
      <c r="A107" s="45" t="s">
        <v>347</v>
      </c>
      <c r="B107" s="46" t="s">
        <v>348</v>
      </c>
      <c r="C107" s="47" t="s">
        <v>54</v>
      </c>
      <c r="D107" s="47" t="s">
        <v>126</v>
      </c>
      <c r="E107" s="45">
        <v>2</v>
      </c>
      <c r="F107" s="45" t="s">
        <v>45</v>
      </c>
      <c r="G107" s="47"/>
      <c r="H107" s="47" t="s">
        <v>349</v>
      </c>
      <c r="I107" s="47" t="s">
        <v>216</v>
      </c>
      <c r="J107" s="47"/>
    </row>
    <row r="108" spans="1:10" x14ac:dyDescent="0.25">
      <c r="A108" s="45" t="s">
        <v>350</v>
      </c>
      <c r="B108" s="46" t="s">
        <v>351</v>
      </c>
      <c r="C108" s="47" t="s">
        <v>54</v>
      </c>
      <c r="D108" s="47" t="s">
        <v>214</v>
      </c>
      <c r="E108" s="45">
        <v>2</v>
      </c>
      <c r="F108" s="45" t="s">
        <v>45</v>
      </c>
      <c r="G108" s="47"/>
      <c r="H108" s="47" t="s">
        <v>352</v>
      </c>
      <c r="I108" s="47" t="s">
        <v>353</v>
      </c>
      <c r="J108" s="47"/>
    </row>
    <row r="109" spans="1:10" x14ac:dyDescent="0.25">
      <c r="A109" s="45" t="s">
        <v>354</v>
      </c>
      <c r="B109" s="46" t="s">
        <v>355</v>
      </c>
      <c r="C109" s="47" t="s">
        <v>49</v>
      </c>
      <c r="D109" s="47" t="s">
        <v>356</v>
      </c>
      <c r="E109" s="45">
        <v>6</v>
      </c>
      <c r="F109" s="45" t="s">
        <v>45</v>
      </c>
      <c r="G109" s="47"/>
      <c r="H109" s="47" t="s">
        <v>357</v>
      </c>
      <c r="I109" s="47" t="s">
        <v>1323</v>
      </c>
      <c r="J109" s="47"/>
    </row>
    <row r="110" spans="1:10" x14ac:dyDescent="0.25">
      <c r="A110" s="45" t="s">
        <v>358</v>
      </c>
      <c r="B110" s="46" t="s">
        <v>359</v>
      </c>
      <c r="C110" s="47" t="s">
        <v>49</v>
      </c>
      <c r="D110" s="47" t="s">
        <v>356</v>
      </c>
      <c r="E110" s="45">
        <v>4</v>
      </c>
      <c r="F110" s="45" t="s">
        <v>45</v>
      </c>
      <c r="G110" s="47"/>
      <c r="H110" s="47" t="s">
        <v>360</v>
      </c>
      <c r="I110" s="47" t="s">
        <v>1323</v>
      </c>
      <c r="J110" s="47"/>
    </row>
    <row r="111" spans="1:10" x14ac:dyDescent="0.25">
      <c r="A111" s="45" t="s">
        <v>361</v>
      </c>
      <c r="B111" s="46" t="s">
        <v>362</v>
      </c>
      <c r="C111" s="47" t="s">
        <v>277</v>
      </c>
      <c r="D111" s="47" t="s">
        <v>278</v>
      </c>
      <c r="E111" s="45">
        <v>20</v>
      </c>
      <c r="F111" s="45" t="s">
        <v>45</v>
      </c>
      <c r="G111" s="47"/>
      <c r="H111" s="47" t="s">
        <v>363</v>
      </c>
      <c r="I111" s="47" t="s">
        <v>328</v>
      </c>
      <c r="J111" s="47"/>
    </row>
    <row r="112" spans="1:10" x14ac:dyDescent="0.25">
      <c r="A112" s="45" t="s">
        <v>364</v>
      </c>
      <c r="B112" s="46" t="s">
        <v>365</v>
      </c>
      <c r="C112" s="47" t="s">
        <v>277</v>
      </c>
      <c r="D112" s="47" t="s">
        <v>366</v>
      </c>
      <c r="E112" s="45">
        <v>20</v>
      </c>
      <c r="F112" s="45" t="s">
        <v>56</v>
      </c>
      <c r="G112" s="47"/>
      <c r="H112" s="47" t="s">
        <v>367</v>
      </c>
      <c r="I112" s="47" t="s">
        <v>328</v>
      </c>
      <c r="J112" s="47"/>
    </row>
    <row r="113" spans="1:10" x14ac:dyDescent="0.25">
      <c r="A113" s="45" t="s">
        <v>368</v>
      </c>
      <c r="B113" s="46" t="s">
        <v>369</v>
      </c>
      <c r="C113" s="47" t="s">
        <v>277</v>
      </c>
      <c r="D113" s="47" t="s">
        <v>278</v>
      </c>
      <c r="E113" s="45">
        <v>20</v>
      </c>
      <c r="F113" s="45" t="s">
        <v>45</v>
      </c>
      <c r="G113" s="47"/>
      <c r="H113" s="47" t="s">
        <v>370</v>
      </c>
      <c r="I113" s="47" t="s">
        <v>328</v>
      </c>
      <c r="J113" s="47"/>
    </row>
    <row r="114" spans="1:10" x14ac:dyDescent="0.25">
      <c r="A114" s="45" t="s">
        <v>371</v>
      </c>
      <c r="B114" s="46" t="s">
        <v>372</v>
      </c>
      <c r="C114" s="47" t="s">
        <v>277</v>
      </c>
      <c r="D114" s="47" t="s">
        <v>278</v>
      </c>
      <c r="E114" s="45">
        <v>20</v>
      </c>
      <c r="F114" s="45" t="s">
        <v>45</v>
      </c>
      <c r="G114" s="47"/>
      <c r="H114" s="47" t="s">
        <v>373</v>
      </c>
      <c r="I114" s="47" t="s">
        <v>328</v>
      </c>
      <c r="J114" s="47"/>
    </row>
    <row r="115" spans="1:10" x14ac:dyDescent="0.25">
      <c r="A115" s="45" t="s">
        <v>374</v>
      </c>
      <c r="B115" s="46" t="s">
        <v>375</v>
      </c>
      <c r="C115" s="47" t="s">
        <v>277</v>
      </c>
      <c r="D115" s="47" t="s">
        <v>278</v>
      </c>
      <c r="E115" s="45">
        <v>20</v>
      </c>
      <c r="F115" s="45" t="s">
        <v>45</v>
      </c>
      <c r="G115" s="47"/>
      <c r="H115" s="47" t="s">
        <v>376</v>
      </c>
      <c r="I115" s="47" t="s">
        <v>328</v>
      </c>
      <c r="J115" s="47"/>
    </row>
    <row r="116" spans="1:10" x14ac:dyDescent="0.25">
      <c r="A116" s="45" t="s">
        <v>377</v>
      </c>
      <c r="B116" s="46" t="s">
        <v>378</v>
      </c>
      <c r="C116" s="47" t="s">
        <v>277</v>
      </c>
      <c r="D116" s="47" t="s">
        <v>278</v>
      </c>
      <c r="E116" s="45">
        <v>20</v>
      </c>
      <c r="F116" s="45" t="s">
        <v>45</v>
      </c>
      <c r="G116" s="47"/>
      <c r="H116" s="47" t="s">
        <v>379</v>
      </c>
      <c r="I116" s="47" t="s">
        <v>328</v>
      </c>
      <c r="J116" s="47"/>
    </row>
    <row r="117" spans="1:10" x14ac:dyDescent="0.25">
      <c r="A117" s="45" t="s">
        <v>380</v>
      </c>
      <c r="B117" s="46" t="s">
        <v>381</v>
      </c>
      <c r="C117" s="47" t="s">
        <v>277</v>
      </c>
      <c r="D117" s="47" t="s">
        <v>382</v>
      </c>
      <c r="E117" s="45">
        <v>20</v>
      </c>
      <c r="F117" s="45" t="s">
        <v>45</v>
      </c>
      <c r="G117" s="47"/>
      <c r="H117" s="47" t="s">
        <v>383</v>
      </c>
      <c r="I117" s="47" t="s">
        <v>328</v>
      </c>
      <c r="J117" s="47"/>
    </row>
    <row r="118" spans="1:10" x14ac:dyDescent="0.25">
      <c r="A118" s="45" t="s">
        <v>384</v>
      </c>
      <c r="B118" s="46" t="s">
        <v>385</v>
      </c>
      <c r="C118" s="47" t="s">
        <v>277</v>
      </c>
      <c r="D118" s="47" t="s">
        <v>278</v>
      </c>
      <c r="E118" s="45">
        <v>20</v>
      </c>
      <c r="F118" s="45" t="s">
        <v>45</v>
      </c>
      <c r="G118" s="47"/>
      <c r="H118" s="47" t="s">
        <v>386</v>
      </c>
      <c r="I118" s="47" t="s">
        <v>328</v>
      </c>
      <c r="J118" s="47"/>
    </row>
    <row r="119" spans="1:10" x14ac:dyDescent="0.25">
      <c r="A119" s="45" t="s">
        <v>387</v>
      </c>
      <c r="B119" s="46" t="s">
        <v>388</v>
      </c>
      <c r="C119" s="47" t="s">
        <v>277</v>
      </c>
      <c r="D119" s="47" t="s">
        <v>382</v>
      </c>
      <c r="E119" s="45">
        <v>20</v>
      </c>
      <c r="F119" s="45" t="s">
        <v>45</v>
      </c>
      <c r="G119" s="47"/>
      <c r="H119" s="47" t="s">
        <v>389</v>
      </c>
      <c r="I119" s="47" t="s">
        <v>328</v>
      </c>
      <c r="J119" s="47"/>
    </row>
    <row r="120" spans="1:10" x14ac:dyDescent="0.25">
      <c r="A120" s="45" t="s">
        <v>390</v>
      </c>
      <c r="B120" s="46" t="s">
        <v>391</v>
      </c>
      <c r="C120" s="47" t="s">
        <v>277</v>
      </c>
      <c r="D120" s="47" t="s">
        <v>382</v>
      </c>
      <c r="E120" s="45">
        <v>20</v>
      </c>
      <c r="F120" s="45" t="s">
        <v>45</v>
      </c>
      <c r="G120" s="47"/>
      <c r="H120" s="47" t="s">
        <v>392</v>
      </c>
      <c r="I120" s="47" t="s">
        <v>328</v>
      </c>
      <c r="J120" s="47"/>
    </row>
    <row r="121" spans="1:10" x14ac:dyDescent="0.25">
      <c r="A121" s="45" t="s">
        <v>393</v>
      </c>
      <c r="B121" s="46" t="s">
        <v>394</v>
      </c>
      <c r="C121" s="47" t="s">
        <v>277</v>
      </c>
      <c r="D121" s="47" t="s">
        <v>395</v>
      </c>
      <c r="E121" s="45">
        <v>20</v>
      </c>
      <c r="F121" s="45" t="s">
        <v>45</v>
      </c>
      <c r="G121" s="47"/>
      <c r="H121" s="47" t="s">
        <v>396</v>
      </c>
      <c r="I121" s="47" t="s">
        <v>397</v>
      </c>
      <c r="J121" s="47"/>
    </row>
    <row r="122" spans="1:10" x14ac:dyDescent="0.25">
      <c r="A122" s="45" t="s">
        <v>398</v>
      </c>
      <c r="B122" s="46" t="s">
        <v>399</v>
      </c>
      <c r="C122" s="47" t="s">
        <v>277</v>
      </c>
      <c r="D122" s="47" t="s">
        <v>382</v>
      </c>
      <c r="E122" s="45">
        <v>20</v>
      </c>
      <c r="F122" s="45" t="s">
        <v>45</v>
      </c>
      <c r="G122" s="47"/>
      <c r="H122" s="47" t="s">
        <v>400</v>
      </c>
      <c r="I122" s="47" t="s">
        <v>328</v>
      </c>
      <c r="J122" s="47"/>
    </row>
    <row r="123" spans="1:10" x14ac:dyDescent="0.25">
      <c r="A123" s="45" t="s">
        <v>401</v>
      </c>
      <c r="B123" s="46" t="s">
        <v>1303</v>
      </c>
      <c r="C123" s="47" t="s">
        <v>59</v>
      </c>
      <c r="D123" s="47" t="s">
        <v>186</v>
      </c>
      <c r="E123" s="45">
        <v>2</v>
      </c>
      <c r="F123" s="45" t="s">
        <v>45</v>
      </c>
      <c r="G123" s="47"/>
      <c r="H123" s="47" t="s">
        <v>402</v>
      </c>
      <c r="I123" s="47" t="s">
        <v>66</v>
      </c>
      <c r="J123" s="47"/>
    </row>
    <row r="124" spans="1:10" x14ac:dyDescent="0.25">
      <c r="A124" s="45" t="s">
        <v>403</v>
      </c>
      <c r="B124" s="46" t="s">
        <v>1304</v>
      </c>
      <c r="C124" s="47" t="s">
        <v>59</v>
      </c>
      <c r="D124" s="47" t="s">
        <v>186</v>
      </c>
      <c r="E124" s="45">
        <v>2</v>
      </c>
      <c r="F124" s="45" t="s">
        <v>45</v>
      </c>
      <c r="G124" s="47"/>
      <c r="H124" s="47" t="s">
        <v>404</v>
      </c>
      <c r="I124" s="47" t="s">
        <v>66</v>
      </c>
      <c r="J124" s="47"/>
    </row>
    <row r="125" spans="1:10" x14ac:dyDescent="0.25">
      <c r="A125" s="45" t="s">
        <v>405</v>
      </c>
      <c r="B125" s="46" t="s">
        <v>406</v>
      </c>
      <c r="C125" s="47" t="s">
        <v>59</v>
      </c>
      <c r="D125" s="47" t="s">
        <v>194</v>
      </c>
      <c r="E125" s="45">
        <v>2</v>
      </c>
      <c r="F125" s="45" t="s">
        <v>45</v>
      </c>
      <c r="G125" s="47"/>
      <c r="H125" s="47" t="s">
        <v>407</v>
      </c>
      <c r="I125" s="47" t="s">
        <v>66</v>
      </c>
      <c r="J125" s="47"/>
    </row>
    <row r="126" spans="1:10" x14ac:dyDescent="0.25">
      <c r="A126" s="45" t="s">
        <v>408</v>
      </c>
      <c r="B126" s="46" t="s">
        <v>409</v>
      </c>
      <c r="C126" s="47" t="s">
        <v>59</v>
      </c>
      <c r="D126" s="47" t="s">
        <v>194</v>
      </c>
      <c r="E126" s="45">
        <v>2</v>
      </c>
      <c r="F126" s="45" t="s">
        <v>45</v>
      </c>
      <c r="G126" s="47"/>
      <c r="H126" s="47" t="s">
        <v>410</v>
      </c>
      <c r="I126" s="47" t="s">
        <v>66</v>
      </c>
      <c r="J126" s="47"/>
    </row>
    <row r="127" spans="1:10" x14ac:dyDescent="0.25">
      <c r="A127" s="45" t="s">
        <v>411</v>
      </c>
      <c r="B127" s="46" t="s">
        <v>412</v>
      </c>
      <c r="C127" s="47" t="s">
        <v>59</v>
      </c>
      <c r="D127" s="47" t="s">
        <v>194</v>
      </c>
      <c r="E127" s="45">
        <v>2</v>
      </c>
      <c r="F127" s="45" t="s">
        <v>45</v>
      </c>
      <c r="G127" s="47"/>
      <c r="H127" s="47" t="s">
        <v>413</v>
      </c>
      <c r="I127" s="47" t="s">
        <v>66</v>
      </c>
      <c r="J127" s="47"/>
    </row>
    <row r="128" spans="1:10" x14ac:dyDescent="0.25">
      <c r="A128" s="45" t="s">
        <v>414</v>
      </c>
      <c r="B128" s="46" t="s">
        <v>415</v>
      </c>
      <c r="C128" s="47" t="s">
        <v>59</v>
      </c>
      <c r="D128" s="47" t="s">
        <v>194</v>
      </c>
      <c r="E128" s="45">
        <v>2</v>
      </c>
      <c r="F128" s="45" t="s">
        <v>45</v>
      </c>
      <c r="G128" s="47"/>
      <c r="H128" s="47" t="s">
        <v>416</v>
      </c>
      <c r="I128" s="47" t="s">
        <v>417</v>
      </c>
      <c r="J128" s="47"/>
    </row>
    <row r="129" spans="1:10" x14ac:dyDescent="0.25">
      <c r="A129" s="45" t="s">
        <v>418</v>
      </c>
      <c r="B129" s="46" t="s">
        <v>419</v>
      </c>
      <c r="C129" s="47" t="s">
        <v>59</v>
      </c>
      <c r="D129" s="47" t="s">
        <v>95</v>
      </c>
      <c r="E129" s="45">
        <v>20</v>
      </c>
      <c r="F129" s="45" t="s">
        <v>45</v>
      </c>
      <c r="G129" s="47"/>
      <c r="H129" s="26" t="s">
        <v>420</v>
      </c>
      <c r="I129" s="47" t="s">
        <v>417</v>
      </c>
      <c r="J129" s="47"/>
    </row>
    <row r="130" spans="1:10" x14ac:dyDescent="0.25">
      <c r="A130" s="45" t="s">
        <v>421</v>
      </c>
      <c r="B130" s="46" t="s">
        <v>422</v>
      </c>
      <c r="C130" s="47" t="s">
        <v>59</v>
      </c>
      <c r="D130" s="47" t="s">
        <v>95</v>
      </c>
      <c r="E130" s="45">
        <v>20</v>
      </c>
      <c r="F130" s="45" t="s">
        <v>45</v>
      </c>
      <c r="G130" s="47"/>
      <c r="H130" s="30" t="s">
        <v>423</v>
      </c>
      <c r="I130" s="55" t="s">
        <v>424</v>
      </c>
      <c r="J130" s="47"/>
    </row>
    <row r="131" spans="1:10" x14ac:dyDescent="0.25">
      <c r="A131" s="45" t="s">
        <v>425</v>
      </c>
      <c r="B131" s="46" t="s">
        <v>426</v>
      </c>
      <c r="C131" s="47" t="s">
        <v>59</v>
      </c>
      <c r="D131" s="47" t="s">
        <v>95</v>
      </c>
      <c r="E131" s="45">
        <v>20</v>
      </c>
      <c r="F131" s="45" t="s">
        <v>45</v>
      </c>
      <c r="G131" s="47"/>
      <c r="H131" s="26" t="s">
        <v>427</v>
      </c>
      <c r="I131" s="47" t="s">
        <v>417</v>
      </c>
      <c r="J131" s="47"/>
    </row>
    <row r="132" spans="1:10" x14ac:dyDescent="0.25">
      <c r="A132" s="45" t="s">
        <v>428</v>
      </c>
      <c r="B132" s="46" t="s">
        <v>429</v>
      </c>
      <c r="C132" s="47" t="s">
        <v>59</v>
      </c>
      <c r="D132" s="47" t="s">
        <v>194</v>
      </c>
      <c r="E132" s="45">
        <v>2</v>
      </c>
      <c r="F132" s="45" t="s">
        <v>45</v>
      </c>
      <c r="G132" s="47"/>
      <c r="H132" s="47" t="s">
        <v>430</v>
      </c>
      <c r="I132" s="47" t="s">
        <v>417</v>
      </c>
      <c r="J132" s="47"/>
    </row>
    <row r="133" spans="1:10" x14ac:dyDescent="0.25">
      <c r="A133" s="45" t="s">
        <v>431</v>
      </c>
      <c r="B133" s="46" t="s">
        <v>432</v>
      </c>
      <c r="C133" s="47" t="s">
        <v>59</v>
      </c>
      <c r="D133" s="47" t="s">
        <v>194</v>
      </c>
      <c r="E133" s="45">
        <v>2</v>
      </c>
      <c r="F133" s="45" t="s">
        <v>45</v>
      </c>
      <c r="G133" s="47"/>
      <c r="H133" s="47" t="s">
        <v>433</v>
      </c>
      <c r="I133" s="47" t="s">
        <v>66</v>
      </c>
      <c r="J133" s="47"/>
    </row>
    <row r="134" spans="1:10" x14ac:dyDescent="0.25">
      <c r="A134" s="45" t="s">
        <v>434</v>
      </c>
      <c r="B134" s="46" t="s">
        <v>435</v>
      </c>
      <c r="C134" s="47" t="s">
        <v>59</v>
      </c>
      <c r="D134" s="47" t="s">
        <v>60</v>
      </c>
      <c r="E134" s="45">
        <v>2</v>
      </c>
      <c r="F134" s="45" t="s">
        <v>45</v>
      </c>
      <c r="G134" s="47"/>
      <c r="H134" s="47" t="s">
        <v>436</v>
      </c>
      <c r="I134" s="47" t="s">
        <v>424</v>
      </c>
      <c r="J134" s="47"/>
    </row>
    <row r="135" spans="1:10" x14ac:dyDescent="0.25">
      <c r="A135" s="45" t="s">
        <v>437</v>
      </c>
      <c r="B135" s="46" t="s">
        <v>438</v>
      </c>
      <c r="C135" s="47" t="s">
        <v>59</v>
      </c>
      <c r="D135" s="47" t="s">
        <v>95</v>
      </c>
      <c r="E135" s="45">
        <v>14</v>
      </c>
      <c r="F135" s="45" t="s">
        <v>45</v>
      </c>
      <c r="G135" s="47"/>
      <c r="H135" s="47" t="s">
        <v>439</v>
      </c>
      <c r="I135" s="47" t="s">
        <v>424</v>
      </c>
      <c r="J135" s="47"/>
    </row>
    <row r="136" spans="1:10" x14ac:dyDescent="0.25">
      <c r="A136" s="45" t="s">
        <v>440</v>
      </c>
      <c r="B136" s="46" t="s">
        <v>441</v>
      </c>
      <c r="C136" s="47" t="s">
        <v>59</v>
      </c>
      <c r="D136" s="47" t="s">
        <v>95</v>
      </c>
      <c r="E136" s="45">
        <v>14</v>
      </c>
      <c r="F136" s="45" t="s">
        <v>45</v>
      </c>
      <c r="G136" s="47"/>
      <c r="H136" s="47" t="s">
        <v>442</v>
      </c>
      <c r="I136" s="47" t="s">
        <v>424</v>
      </c>
      <c r="J136" s="47"/>
    </row>
    <row r="137" spans="1:10" x14ac:dyDescent="0.25">
      <c r="A137" s="45" t="s">
        <v>443</v>
      </c>
      <c r="B137" s="46" t="s">
        <v>444</v>
      </c>
      <c r="C137" s="47" t="s">
        <v>59</v>
      </c>
      <c r="D137" s="47" t="s">
        <v>95</v>
      </c>
      <c r="E137" s="45">
        <v>14</v>
      </c>
      <c r="F137" s="45" t="s">
        <v>45</v>
      </c>
      <c r="G137" s="47"/>
      <c r="H137" s="47" t="s">
        <v>445</v>
      </c>
      <c r="I137" s="47" t="s">
        <v>424</v>
      </c>
      <c r="J137" s="47"/>
    </row>
    <row r="138" spans="1:10" x14ac:dyDescent="0.25">
      <c r="A138" s="45" t="s">
        <v>446</v>
      </c>
      <c r="B138" s="46" t="s">
        <v>447</v>
      </c>
      <c r="C138" s="47" t="s">
        <v>59</v>
      </c>
      <c r="D138" s="47" t="s">
        <v>60</v>
      </c>
      <c r="E138" s="45">
        <v>2</v>
      </c>
      <c r="F138" s="45" t="s">
        <v>45</v>
      </c>
      <c r="G138" s="47"/>
      <c r="H138" s="47" t="s">
        <v>448</v>
      </c>
      <c r="I138" s="47" t="s">
        <v>424</v>
      </c>
      <c r="J138" s="47"/>
    </row>
    <row r="139" spans="1:10" x14ac:dyDescent="0.25">
      <c r="A139" s="45" t="s">
        <v>449</v>
      </c>
      <c r="B139" s="46" t="s">
        <v>450</v>
      </c>
      <c r="C139" s="47" t="s">
        <v>59</v>
      </c>
      <c r="D139" s="47" t="s">
        <v>95</v>
      </c>
      <c r="E139" s="45">
        <v>20</v>
      </c>
      <c r="F139" s="45" t="s">
        <v>45</v>
      </c>
      <c r="G139" s="47"/>
      <c r="H139" s="47" t="s">
        <v>451</v>
      </c>
      <c r="I139" s="47" t="s">
        <v>328</v>
      </c>
      <c r="J139" s="47"/>
    </row>
    <row r="140" spans="1:10" x14ac:dyDescent="0.25">
      <c r="A140" s="45" t="s">
        <v>452</v>
      </c>
      <c r="B140" s="46" t="s">
        <v>453</v>
      </c>
      <c r="C140" s="47" t="s">
        <v>277</v>
      </c>
      <c r="D140" s="47" t="s">
        <v>278</v>
      </c>
      <c r="E140" s="45">
        <v>28</v>
      </c>
      <c r="F140" s="45" t="s">
        <v>45</v>
      </c>
      <c r="G140" s="47"/>
      <c r="H140" s="47">
        <v>513576</v>
      </c>
      <c r="I140" s="47" t="s">
        <v>417</v>
      </c>
      <c r="J140" s="47"/>
    </row>
    <row r="141" spans="1:10" x14ac:dyDescent="0.25">
      <c r="A141" s="45" t="s">
        <v>454</v>
      </c>
      <c r="B141" s="46" t="s">
        <v>455</v>
      </c>
      <c r="C141" s="47" t="s">
        <v>456</v>
      </c>
      <c r="D141" s="47" t="s">
        <v>457</v>
      </c>
      <c r="E141" s="45">
        <v>4</v>
      </c>
      <c r="F141" s="45" t="s">
        <v>45</v>
      </c>
      <c r="G141" s="47"/>
      <c r="H141" s="47" t="s">
        <v>458</v>
      </c>
      <c r="I141" s="47" t="s">
        <v>459</v>
      </c>
      <c r="J141" s="47"/>
    </row>
    <row r="142" spans="1:10" x14ac:dyDescent="0.25">
      <c r="A142" s="45" t="s">
        <v>460</v>
      </c>
      <c r="B142" s="46" t="s">
        <v>461</v>
      </c>
      <c r="C142" s="47" t="s">
        <v>59</v>
      </c>
      <c r="D142" s="47" t="s">
        <v>462</v>
      </c>
      <c r="E142" s="45">
        <v>6</v>
      </c>
      <c r="F142" s="45" t="s">
        <v>45</v>
      </c>
      <c r="G142" s="47"/>
      <c r="H142" s="47" t="s">
        <v>463</v>
      </c>
      <c r="I142" s="47" t="s">
        <v>464</v>
      </c>
      <c r="J142" s="47" t="s">
        <v>465</v>
      </c>
    </row>
    <row r="143" spans="1:10" x14ac:dyDescent="0.25">
      <c r="A143" s="45" t="s">
        <v>466</v>
      </c>
      <c r="B143" s="46" t="s">
        <v>467</v>
      </c>
      <c r="C143" s="47" t="s">
        <v>54</v>
      </c>
      <c r="D143" s="47" t="s">
        <v>126</v>
      </c>
      <c r="E143" s="45">
        <v>6</v>
      </c>
      <c r="F143" s="45" t="s">
        <v>45</v>
      </c>
      <c r="G143" s="47"/>
      <c r="H143" s="47" t="s">
        <v>468</v>
      </c>
      <c r="I143" s="47" t="s">
        <v>128</v>
      </c>
      <c r="J143" s="47"/>
    </row>
    <row r="144" spans="1:10" x14ac:dyDescent="0.25">
      <c r="A144" s="45" t="s">
        <v>469</v>
      </c>
      <c r="B144" s="46" t="s">
        <v>470</v>
      </c>
      <c r="C144" s="47" t="s">
        <v>54</v>
      </c>
      <c r="D144" s="47" t="s">
        <v>126</v>
      </c>
      <c r="E144" s="45">
        <v>2</v>
      </c>
      <c r="F144" s="45" t="s">
        <v>45</v>
      </c>
      <c r="G144" s="47"/>
      <c r="H144" s="47" t="s">
        <v>471</v>
      </c>
      <c r="I144" s="47" t="s">
        <v>128</v>
      </c>
      <c r="J144" s="47"/>
    </row>
    <row r="145" spans="1:10" x14ac:dyDescent="0.25">
      <c r="A145" s="45" t="s">
        <v>472</v>
      </c>
      <c r="B145" s="46" t="s">
        <v>473</v>
      </c>
      <c r="C145" s="47" t="s">
        <v>54</v>
      </c>
      <c r="D145" s="47" t="s">
        <v>126</v>
      </c>
      <c r="E145" s="45">
        <v>2</v>
      </c>
      <c r="F145" s="45" t="s">
        <v>45</v>
      </c>
      <c r="G145" s="47"/>
      <c r="H145" s="47" t="s">
        <v>474</v>
      </c>
      <c r="I145" s="47" t="s">
        <v>128</v>
      </c>
      <c r="J145" s="47"/>
    </row>
    <row r="146" spans="1:10" x14ac:dyDescent="0.25">
      <c r="A146" s="45" t="s">
        <v>475</v>
      </c>
      <c r="B146" s="46" t="s">
        <v>476</v>
      </c>
      <c r="C146" s="47" t="s">
        <v>54</v>
      </c>
      <c r="D146" s="47" t="s">
        <v>126</v>
      </c>
      <c r="E146" s="45">
        <v>2</v>
      </c>
      <c r="F146" s="45" t="s">
        <v>45</v>
      </c>
      <c r="G146" s="47"/>
      <c r="H146" s="47" t="s">
        <v>477</v>
      </c>
      <c r="I146" s="47" t="s">
        <v>128</v>
      </c>
      <c r="J146" s="47"/>
    </row>
    <row r="147" spans="1:10" x14ac:dyDescent="0.25">
      <c r="A147" s="45" t="s">
        <v>478</v>
      </c>
      <c r="B147" s="46" t="s">
        <v>479</v>
      </c>
      <c r="C147" s="47" t="s">
        <v>54</v>
      </c>
      <c r="D147" s="47" t="s">
        <v>126</v>
      </c>
      <c r="E147" s="45">
        <v>2</v>
      </c>
      <c r="F147" s="45" t="s">
        <v>45</v>
      </c>
      <c r="G147" s="47"/>
      <c r="H147" s="47" t="s">
        <v>480</v>
      </c>
      <c r="I147" s="47" t="s">
        <v>128</v>
      </c>
      <c r="J147" s="47"/>
    </row>
    <row r="148" spans="1:10" x14ac:dyDescent="0.25">
      <c r="A148" s="45" t="s">
        <v>481</v>
      </c>
      <c r="B148" s="46" t="s">
        <v>482</v>
      </c>
      <c r="C148" s="47" t="s">
        <v>54</v>
      </c>
      <c r="D148" s="47" t="s">
        <v>126</v>
      </c>
      <c r="E148" s="45">
        <v>2</v>
      </c>
      <c r="F148" s="45" t="s">
        <v>45</v>
      </c>
      <c r="G148" s="47"/>
      <c r="H148" s="47" t="s">
        <v>483</v>
      </c>
      <c r="I148" s="47" t="s">
        <v>128</v>
      </c>
      <c r="J148" s="47"/>
    </row>
    <row r="149" spans="1:10" x14ac:dyDescent="0.25">
      <c r="A149" s="45" t="s">
        <v>484</v>
      </c>
      <c r="B149" s="46" t="s">
        <v>485</v>
      </c>
      <c r="C149" s="47" t="s">
        <v>54</v>
      </c>
      <c r="D149" s="47" t="s">
        <v>126</v>
      </c>
      <c r="E149" s="45">
        <v>2</v>
      </c>
      <c r="F149" s="45" t="s">
        <v>45</v>
      </c>
      <c r="G149" s="47"/>
      <c r="H149" s="47" t="s">
        <v>486</v>
      </c>
      <c r="I149" s="47" t="s">
        <v>128</v>
      </c>
      <c r="J149" s="47"/>
    </row>
    <row r="150" spans="1:10" x14ac:dyDescent="0.25">
      <c r="A150" s="45" t="s">
        <v>487</v>
      </c>
      <c r="B150" s="46" t="s">
        <v>488</v>
      </c>
      <c r="C150" s="47" t="s">
        <v>54</v>
      </c>
      <c r="D150" s="47" t="s">
        <v>126</v>
      </c>
      <c r="E150" s="45">
        <v>2</v>
      </c>
      <c r="F150" s="45" t="s">
        <v>45</v>
      </c>
      <c r="G150" s="47"/>
      <c r="H150" s="47" t="s">
        <v>489</v>
      </c>
      <c r="I150" s="47" t="s">
        <v>128</v>
      </c>
      <c r="J150" s="47"/>
    </row>
    <row r="151" spans="1:10" x14ac:dyDescent="0.25">
      <c r="A151" s="45" t="s">
        <v>490</v>
      </c>
      <c r="B151" s="46" t="s">
        <v>491</v>
      </c>
      <c r="C151" s="47" t="s">
        <v>54</v>
      </c>
      <c r="D151" s="47" t="s">
        <v>126</v>
      </c>
      <c r="E151" s="45">
        <v>2</v>
      </c>
      <c r="F151" s="45" t="s">
        <v>45</v>
      </c>
      <c r="G151" s="47"/>
      <c r="H151" s="47" t="s">
        <v>492</v>
      </c>
      <c r="I151" s="47" t="s">
        <v>128</v>
      </c>
      <c r="J151" s="47" t="s">
        <v>493</v>
      </c>
    </row>
    <row r="152" spans="1:10" x14ac:dyDescent="0.25">
      <c r="A152" s="45" t="s">
        <v>494</v>
      </c>
      <c r="B152" s="46" t="s">
        <v>495</v>
      </c>
      <c r="C152" s="47" t="s">
        <v>54</v>
      </c>
      <c r="D152" s="47" t="s">
        <v>214</v>
      </c>
      <c r="E152" s="45">
        <v>2</v>
      </c>
      <c r="F152" s="45" t="s">
        <v>45</v>
      </c>
      <c r="G152" s="47"/>
      <c r="H152" s="47" t="s">
        <v>496</v>
      </c>
      <c r="I152" s="47" t="s">
        <v>128</v>
      </c>
      <c r="J152" s="47"/>
    </row>
    <row r="153" spans="1:10" x14ac:dyDescent="0.25">
      <c r="A153" s="45" t="s">
        <v>497</v>
      </c>
      <c r="B153" s="46" t="s">
        <v>498</v>
      </c>
      <c r="C153" s="47" t="s">
        <v>54</v>
      </c>
      <c r="D153" s="47" t="s">
        <v>214</v>
      </c>
      <c r="E153" s="45">
        <v>2</v>
      </c>
      <c r="F153" s="45" t="s">
        <v>45</v>
      </c>
      <c r="G153" s="47"/>
      <c r="H153" s="47" t="s">
        <v>499</v>
      </c>
      <c r="I153" s="47" t="s">
        <v>128</v>
      </c>
      <c r="J153" s="47"/>
    </row>
    <row r="154" spans="1:10" x14ac:dyDescent="0.25">
      <c r="A154" s="45" t="s">
        <v>500</v>
      </c>
      <c r="B154" s="46" t="s">
        <v>1305</v>
      </c>
      <c r="C154" s="47" t="s">
        <v>54</v>
      </c>
      <c r="D154" s="47" t="s">
        <v>131</v>
      </c>
      <c r="E154" s="45">
        <v>14</v>
      </c>
      <c r="F154" s="45" t="s">
        <v>45</v>
      </c>
      <c r="G154" s="47"/>
      <c r="H154" s="47" t="s">
        <v>501</v>
      </c>
      <c r="I154" s="47" t="s">
        <v>128</v>
      </c>
      <c r="J154" s="47"/>
    </row>
    <row r="155" spans="1:10" x14ac:dyDescent="0.25">
      <c r="A155" s="45" t="s">
        <v>502</v>
      </c>
      <c r="B155" s="46" t="s">
        <v>503</v>
      </c>
      <c r="C155" s="47" t="s">
        <v>54</v>
      </c>
      <c r="D155" s="47" t="s">
        <v>131</v>
      </c>
      <c r="E155" s="45">
        <v>14</v>
      </c>
      <c r="F155" s="45" t="s">
        <v>45</v>
      </c>
      <c r="G155" s="47"/>
      <c r="H155" s="47" t="s">
        <v>504</v>
      </c>
      <c r="I155" s="47" t="s">
        <v>128</v>
      </c>
      <c r="J155" s="47"/>
    </row>
    <row r="156" spans="1:10" x14ac:dyDescent="0.25">
      <c r="A156" s="45" t="s">
        <v>505</v>
      </c>
      <c r="B156" s="46" t="s">
        <v>506</v>
      </c>
      <c r="C156" s="47" t="s">
        <v>54</v>
      </c>
      <c r="D156" s="47" t="s">
        <v>131</v>
      </c>
      <c r="E156" s="45">
        <v>14</v>
      </c>
      <c r="F156" s="45" t="s">
        <v>45</v>
      </c>
      <c r="G156" s="47"/>
      <c r="H156" s="47" t="s">
        <v>507</v>
      </c>
      <c r="I156" s="47" t="s">
        <v>128</v>
      </c>
      <c r="J156" s="47"/>
    </row>
    <row r="157" spans="1:10" x14ac:dyDescent="0.25">
      <c r="A157" s="45" t="s">
        <v>508</v>
      </c>
      <c r="B157" s="46" t="s">
        <v>509</v>
      </c>
      <c r="C157" s="47" t="s">
        <v>54</v>
      </c>
      <c r="D157" s="47" t="s">
        <v>131</v>
      </c>
      <c r="E157" s="45">
        <v>14</v>
      </c>
      <c r="F157" s="45" t="s">
        <v>45</v>
      </c>
      <c r="G157" s="47"/>
      <c r="H157" s="47" t="s">
        <v>510</v>
      </c>
      <c r="I157" s="47" t="s">
        <v>128</v>
      </c>
      <c r="J157" s="47"/>
    </row>
    <row r="158" spans="1:10" x14ac:dyDescent="0.25">
      <c r="A158" s="45" t="s">
        <v>511</v>
      </c>
      <c r="B158" s="46" t="s">
        <v>512</v>
      </c>
      <c r="C158" s="47" t="s">
        <v>54</v>
      </c>
      <c r="D158" s="47" t="s">
        <v>131</v>
      </c>
      <c r="E158" s="45">
        <v>14</v>
      </c>
      <c r="F158" s="45" t="s">
        <v>45</v>
      </c>
      <c r="G158" s="47"/>
      <c r="H158" s="47" t="s">
        <v>513</v>
      </c>
      <c r="I158" s="47" t="s">
        <v>128</v>
      </c>
      <c r="J158" s="47"/>
    </row>
    <row r="159" spans="1:10" x14ac:dyDescent="0.25">
      <c r="A159" s="45" t="s">
        <v>514</v>
      </c>
      <c r="B159" s="46" t="s">
        <v>515</v>
      </c>
      <c r="C159" s="47" t="s">
        <v>54</v>
      </c>
      <c r="D159" s="47" t="s">
        <v>131</v>
      </c>
      <c r="E159" s="45">
        <v>14</v>
      </c>
      <c r="F159" s="45" t="s">
        <v>45</v>
      </c>
      <c r="G159" s="47"/>
      <c r="H159" s="47" t="s">
        <v>516</v>
      </c>
      <c r="I159" s="47" t="s">
        <v>128</v>
      </c>
      <c r="J159" s="47"/>
    </row>
    <row r="160" spans="1:10" x14ac:dyDescent="0.25">
      <c r="A160" s="45" t="s">
        <v>517</v>
      </c>
      <c r="B160" s="46" t="s">
        <v>518</v>
      </c>
      <c r="C160" s="47" t="s">
        <v>54</v>
      </c>
      <c r="D160" s="47" t="s">
        <v>131</v>
      </c>
      <c r="E160" s="45">
        <v>14</v>
      </c>
      <c r="F160" s="45" t="s">
        <v>45</v>
      </c>
      <c r="G160" s="47"/>
      <c r="H160" s="47" t="s">
        <v>519</v>
      </c>
      <c r="I160" s="47" t="s">
        <v>128</v>
      </c>
      <c r="J160" s="47"/>
    </row>
    <row r="161" spans="1:10" x14ac:dyDescent="0.25">
      <c r="A161" s="45" t="s">
        <v>520</v>
      </c>
      <c r="B161" s="46" t="s">
        <v>521</v>
      </c>
      <c r="C161" s="47" t="s">
        <v>54</v>
      </c>
      <c r="D161" s="47" t="s">
        <v>131</v>
      </c>
      <c r="E161" s="45">
        <v>14</v>
      </c>
      <c r="F161" s="45" t="s">
        <v>45</v>
      </c>
      <c r="G161" s="47"/>
      <c r="H161" s="47" t="s">
        <v>522</v>
      </c>
      <c r="I161" s="47" t="s">
        <v>128</v>
      </c>
      <c r="J161" s="47" t="s">
        <v>523</v>
      </c>
    </row>
    <row r="162" spans="1:10" x14ac:dyDescent="0.25">
      <c r="A162" s="45" t="s">
        <v>524</v>
      </c>
      <c r="B162" s="46" t="s">
        <v>525</v>
      </c>
      <c r="C162" s="47" t="s">
        <v>59</v>
      </c>
      <c r="D162" s="47" t="s">
        <v>95</v>
      </c>
      <c r="E162" s="45">
        <v>14</v>
      </c>
      <c r="F162" s="45" t="s">
        <v>45</v>
      </c>
      <c r="G162" s="47"/>
      <c r="H162" s="47" t="s">
        <v>526</v>
      </c>
      <c r="I162" s="47" t="s">
        <v>527</v>
      </c>
      <c r="J162" s="47" t="s">
        <v>528</v>
      </c>
    </row>
    <row r="163" spans="1:10" x14ac:dyDescent="0.25">
      <c r="A163" s="45" t="s">
        <v>529</v>
      </c>
      <c r="B163" s="46" t="s">
        <v>530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531</v>
      </c>
      <c r="I163" s="47" t="s">
        <v>328</v>
      </c>
      <c r="J163" s="47" t="s">
        <v>532</v>
      </c>
    </row>
    <row r="164" spans="1:10" x14ac:dyDescent="0.25">
      <c r="A164" s="45" t="s">
        <v>533</v>
      </c>
      <c r="B164" s="46" t="s">
        <v>534</v>
      </c>
      <c r="C164" s="47" t="s">
        <v>59</v>
      </c>
      <c r="D164" s="47" t="s">
        <v>95</v>
      </c>
      <c r="E164" s="45">
        <v>20</v>
      </c>
      <c r="F164" s="45" t="s">
        <v>45</v>
      </c>
      <c r="G164" s="47"/>
      <c r="H164" s="47" t="s">
        <v>535</v>
      </c>
      <c r="I164" s="47" t="s">
        <v>424</v>
      </c>
      <c r="J164" s="47" t="s">
        <v>536</v>
      </c>
    </row>
    <row r="165" spans="1:10" x14ac:dyDescent="0.25">
      <c r="A165" s="45" t="s">
        <v>537</v>
      </c>
      <c r="B165" s="46" t="s">
        <v>538</v>
      </c>
      <c r="C165" s="47" t="s">
        <v>59</v>
      </c>
      <c r="D165" s="47" t="s">
        <v>95</v>
      </c>
      <c r="E165" s="45">
        <v>20</v>
      </c>
      <c r="F165" s="45" t="s">
        <v>45</v>
      </c>
      <c r="G165" s="47"/>
      <c r="H165" s="47" t="s">
        <v>539</v>
      </c>
      <c r="I165" s="47" t="s">
        <v>424</v>
      </c>
      <c r="J165" s="47" t="s">
        <v>540</v>
      </c>
    </row>
    <row r="166" spans="1:10" x14ac:dyDescent="0.25">
      <c r="A166" s="45" t="s">
        <v>541</v>
      </c>
      <c r="B166" s="46" t="s">
        <v>542</v>
      </c>
      <c r="C166" s="47" t="s">
        <v>277</v>
      </c>
      <c r="D166" s="47" t="s">
        <v>382</v>
      </c>
      <c r="E166" s="45">
        <v>20</v>
      </c>
      <c r="F166" s="45" t="s">
        <v>56</v>
      </c>
      <c r="G166" s="47"/>
      <c r="H166" s="47" t="s">
        <v>543</v>
      </c>
      <c r="I166" s="47" t="s">
        <v>328</v>
      </c>
      <c r="J166" s="60" t="s">
        <v>544</v>
      </c>
    </row>
    <row r="167" spans="1:10" x14ac:dyDescent="0.25">
      <c r="A167" s="45" t="s">
        <v>545</v>
      </c>
      <c r="B167" s="46" t="s">
        <v>546</v>
      </c>
      <c r="C167" s="47" t="s">
        <v>277</v>
      </c>
      <c r="D167" s="47" t="s">
        <v>382</v>
      </c>
      <c r="E167" s="45">
        <v>20</v>
      </c>
      <c r="F167" s="45" t="s">
        <v>56</v>
      </c>
      <c r="G167" s="47"/>
      <c r="H167" s="47" t="s">
        <v>547</v>
      </c>
      <c r="I167" s="47" t="s">
        <v>328</v>
      </c>
      <c r="J167" s="60" t="s">
        <v>548</v>
      </c>
    </row>
    <row r="168" spans="1:10" x14ac:dyDescent="0.25">
      <c r="A168" s="45" t="s">
        <v>549</v>
      </c>
      <c r="B168" s="46" t="s">
        <v>1306</v>
      </c>
      <c r="C168" s="47" t="s">
        <v>59</v>
      </c>
      <c r="D168" s="47" t="s">
        <v>95</v>
      </c>
      <c r="E168" s="45">
        <v>14</v>
      </c>
      <c r="F168" s="45" t="s">
        <v>45</v>
      </c>
      <c r="G168" s="47"/>
      <c r="H168" s="47" t="s">
        <v>550</v>
      </c>
      <c r="I168" s="47" t="s">
        <v>527</v>
      </c>
      <c r="J168" s="60" t="s">
        <v>551</v>
      </c>
    </row>
    <row r="169" spans="1:10" x14ac:dyDescent="0.25">
      <c r="A169" s="45" t="s">
        <v>552</v>
      </c>
      <c r="B169" s="46" t="s">
        <v>553</v>
      </c>
      <c r="C169" s="47" t="s">
        <v>59</v>
      </c>
      <c r="D169" s="47" t="s">
        <v>95</v>
      </c>
      <c r="E169" s="45">
        <v>14</v>
      </c>
      <c r="F169" s="45" t="s">
        <v>45</v>
      </c>
      <c r="G169" s="47"/>
      <c r="H169" s="47" t="s">
        <v>554</v>
      </c>
      <c r="I169" s="47" t="s">
        <v>527</v>
      </c>
      <c r="J169" s="60" t="s">
        <v>555</v>
      </c>
    </row>
    <row r="170" spans="1:10" x14ac:dyDescent="0.25">
      <c r="A170" s="45" t="s">
        <v>556</v>
      </c>
      <c r="B170" s="46" t="s">
        <v>557</v>
      </c>
      <c r="C170" s="47" t="s">
        <v>59</v>
      </c>
      <c r="D170" s="47" t="s">
        <v>95</v>
      </c>
      <c r="E170" s="45">
        <v>2</v>
      </c>
      <c r="F170" s="45" t="s">
        <v>45</v>
      </c>
      <c r="G170" s="47"/>
      <c r="H170" s="47" t="s">
        <v>558</v>
      </c>
      <c r="I170" s="47" t="s">
        <v>559</v>
      </c>
      <c r="J170" s="60" t="s">
        <v>560</v>
      </c>
    </row>
    <row r="171" spans="1:10" x14ac:dyDescent="0.25">
      <c r="A171" s="45" t="s">
        <v>561</v>
      </c>
      <c r="B171" s="46" t="s">
        <v>562</v>
      </c>
      <c r="C171" s="47" t="s">
        <v>277</v>
      </c>
      <c r="D171" s="47" t="s">
        <v>382</v>
      </c>
      <c r="E171" s="45">
        <v>20</v>
      </c>
      <c r="F171" s="45" t="s">
        <v>45</v>
      </c>
      <c r="G171" s="47"/>
      <c r="H171" s="47" t="s">
        <v>563</v>
      </c>
      <c r="I171" s="47" t="s">
        <v>328</v>
      </c>
      <c r="J171" s="60" t="s">
        <v>564</v>
      </c>
    </row>
    <row r="172" spans="1:10" x14ac:dyDescent="0.25">
      <c r="A172" s="45" t="s">
        <v>565</v>
      </c>
      <c r="B172" s="46" t="s">
        <v>566</v>
      </c>
      <c r="C172" s="47" t="s">
        <v>277</v>
      </c>
      <c r="D172" s="47" t="s">
        <v>382</v>
      </c>
      <c r="E172" s="45">
        <v>20</v>
      </c>
      <c r="F172" s="45" t="s">
        <v>45</v>
      </c>
      <c r="G172" s="47"/>
      <c r="H172" s="47" t="s">
        <v>567</v>
      </c>
      <c r="I172" s="47" t="s">
        <v>328</v>
      </c>
      <c r="J172" s="60" t="s">
        <v>568</v>
      </c>
    </row>
    <row r="173" spans="1:10" x14ac:dyDescent="0.25">
      <c r="A173" s="45" t="s">
        <v>569</v>
      </c>
      <c r="B173" s="46" t="s">
        <v>570</v>
      </c>
      <c r="C173" s="47" t="s">
        <v>277</v>
      </c>
      <c r="D173" s="47" t="s">
        <v>382</v>
      </c>
      <c r="E173" s="45">
        <v>20</v>
      </c>
      <c r="F173" s="45" t="s">
        <v>45</v>
      </c>
      <c r="G173" s="47"/>
      <c r="H173" s="47" t="s">
        <v>571</v>
      </c>
      <c r="I173" s="47" t="s">
        <v>328</v>
      </c>
      <c r="J173" s="60" t="s">
        <v>572</v>
      </c>
    </row>
    <row r="174" spans="1:10" x14ac:dyDescent="0.25">
      <c r="A174" s="45" t="s">
        <v>573</v>
      </c>
      <c r="B174" s="46" t="s">
        <v>574</v>
      </c>
      <c r="C174" s="47" t="s">
        <v>277</v>
      </c>
      <c r="D174" s="47" t="s">
        <v>382</v>
      </c>
      <c r="E174" s="45">
        <v>20</v>
      </c>
      <c r="F174" s="45" t="s">
        <v>56</v>
      </c>
      <c r="G174" s="47"/>
      <c r="H174" s="47" t="s">
        <v>575</v>
      </c>
      <c r="I174" s="47" t="s">
        <v>328</v>
      </c>
      <c r="J174" s="60" t="s">
        <v>576</v>
      </c>
    </row>
    <row r="175" spans="1:10" x14ac:dyDescent="0.25">
      <c r="A175" s="45" t="s">
        <v>577</v>
      </c>
      <c r="B175" s="47" t="s">
        <v>578</v>
      </c>
      <c r="C175" s="47" t="s">
        <v>43</v>
      </c>
      <c r="D175" s="47" t="s">
        <v>243</v>
      </c>
      <c r="E175" s="45">
        <v>20</v>
      </c>
      <c r="F175" s="45" t="s">
        <v>45</v>
      </c>
      <c r="G175" s="47"/>
      <c r="H175" s="47" t="s">
        <v>579</v>
      </c>
      <c r="I175" s="47" t="s">
        <v>580</v>
      </c>
      <c r="J175" s="60" t="s">
        <v>581</v>
      </c>
    </row>
    <row r="176" spans="1:10" x14ac:dyDescent="0.25">
      <c r="A176" s="45" t="s">
        <v>582</v>
      </c>
      <c r="B176" s="26" t="s">
        <v>583</v>
      </c>
      <c r="C176" s="47" t="s">
        <v>59</v>
      </c>
      <c r="D176" s="47" t="s">
        <v>60</v>
      </c>
      <c r="E176" s="45">
        <v>20</v>
      </c>
      <c r="F176" s="45" t="s">
        <v>45</v>
      </c>
      <c r="G176" s="47"/>
      <c r="H176" s="26" t="s">
        <v>584</v>
      </c>
      <c r="I176" s="47" t="s">
        <v>417</v>
      </c>
      <c r="J176" s="60"/>
    </row>
    <row r="177" spans="1:10" x14ac:dyDescent="0.25">
      <c r="A177" s="45" t="s">
        <v>585</v>
      </c>
      <c r="B177" s="26" t="s">
        <v>586</v>
      </c>
      <c r="C177" s="47" t="s">
        <v>43</v>
      </c>
      <c r="D177" s="47" t="s">
        <v>205</v>
      </c>
      <c r="E177" s="45">
        <v>1</v>
      </c>
      <c r="F177" s="45" t="s">
        <v>45</v>
      </c>
      <c r="G177" s="47"/>
      <c r="H177" s="26" t="s">
        <v>587</v>
      </c>
      <c r="I177" s="47" t="s">
        <v>128</v>
      </c>
      <c r="J177" s="60"/>
    </row>
    <row r="178" spans="1:10" x14ac:dyDescent="0.25">
      <c r="A178" s="45" t="s">
        <v>588</v>
      </c>
      <c r="B178" s="26" t="s">
        <v>589</v>
      </c>
      <c r="C178" s="47" t="s">
        <v>43</v>
      </c>
      <c r="D178" s="47" t="s">
        <v>205</v>
      </c>
      <c r="E178" s="45">
        <v>1</v>
      </c>
      <c r="F178" s="45" t="s">
        <v>45</v>
      </c>
      <c r="G178" s="47"/>
      <c r="H178" s="26" t="s">
        <v>590</v>
      </c>
      <c r="I178" s="47" t="s">
        <v>128</v>
      </c>
      <c r="J178" s="60"/>
    </row>
    <row r="179" spans="1:10" x14ac:dyDescent="0.25">
      <c r="A179" s="45" t="s">
        <v>591</v>
      </c>
      <c r="B179" s="26" t="s">
        <v>592</v>
      </c>
      <c r="C179" s="47" t="s">
        <v>43</v>
      </c>
      <c r="D179" s="47" t="s">
        <v>205</v>
      </c>
      <c r="E179" s="45">
        <v>1</v>
      </c>
      <c r="F179" s="45" t="s">
        <v>45</v>
      </c>
      <c r="G179" s="47"/>
      <c r="H179" s="26" t="s">
        <v>593</v>
      </c>
      <c r="I179" s="47" t="s">
        <v>594</v>
      </c>
      <c r="J179" s="60"/>
    </row>
    <row r="180" spans="1:10" x14ac:dyDescent="0.25">
      <c r="A180" s="45" t="s">
        <v>595</v>
      </c>
      <c r="B180" s="26" t="s">
        <v>596</v>
      </c>
      <c r="C180" s="47" t="s">
        <v>43</v>
      </c>
      <c r="D180" s="47" t="s">
        <v>205</v>
      </c>
      <c r="E180" s="45">
        <v>2</v>
      </c>
      <c r="F180" s="45" t="s">
        <v>45</v>
      </c>
      <c r="G180" s="47"/>
      <c r="H180" s="26" t="s">
        <v>597</v>
      </c>
      <c r="I180" s="47" t="s">
        <v>128</v>
      </c>
      <c r="J180" s="60"/>
    </row>
    <row r="181" spans="1:10" x14ac:dyDescent="0.25">
      <c r="A181" s="45" t="s">
        <v>598</v>
      </c>
      <c r="B181" s="26" t="s">
        <v>599</v>
      </c>
      <c r="C181" s="47" t="s">
        <v>54</v>
      </c>
      <c r="D181" s="47" t="s">
        <v>214</v>
      </c>
      <c r="E181" s="45">
        <v>6</v>
      </c>
      <c r="F181" s="45" t="s">
        <v>45</v>
      </c>
      <c r="G181" s="47"/>
      <c r="H181" s="26" t="s">
        <v>600</v>
      </c>
      <c r="I181" s="47" t="s">
        <v>328</v>
      </c>
      <c r="J181" s="60"/>
    </row>
    <row r="182" spans="1:10" x14ac:dyDescent="0.25">
      <c r="A182" s="45" t="s">
        <v>601</v>
      </c>
      <c r="B182" s="26" t="s">
        <v>602</v>
      </c>
      <c r="C182" s="47" t="s">
        <v>54</v>
      </c>
      <c r="D182" s="47" t="s">
        <v>214</v>
      </c>
      <c r="E182" s="45">
        <v>6</v>
      </c>
      <c r="F182" s="45" t="s">
        <v>45</v>
      </c>
      <c r="G182" s="47"/>
      <c r="H182" s="47" t="s">
        <v>603</v>
      </c>
      <c r="I182" s="47" t="s">
        <v>128</v>
      </c>
      <c r="J182" s="60"/>
    </row>
    <row r="183" spans="1:10" x14ac:dyDescent="0.25">
      <c r="A183" s="45" t="s">
        <v>604</v>
      </c>
      <c r="B183" s="26" t="s">
        <v>605</v>
      </c>
      <c r="C183" s="47" t="s">
        <v>54</v>
      </c>
      <c r="D183" s="47" t="s">
        <v>214</v>
      </c>
      <c r="E183" s="45">
        <v>6</v>
      </c>
      <c r="F183" s="45" t="s">
        <v>45</v>
      </c>
      <c r="G183" s="47"/>
      <c r="H183" s="47" t="s">
        <v>606</v>
      </c>
      <c r="I183" s="47" t="s">
        <v>128</v>
      </c>
      <c r="J183" s="60"/>
    </row>
    <row r="184" spans="1:10" x14ac:dyDescent="0.25">
      <c r="A184" s="45" t="s">
        <v>607</v>
      </c>
      <c r="B184" s="26" t="s">
        <v>608</v>
      </c>
      <c r="C184" s="47" t="s">
        <v>54</v>
      </c>
      <c r="D184" s="47" t="s">
        <v>131</v>
      </c>
      <c r="E184" s="45">
        <v>6</v>
      </c>
      <c r="F184" s="45" t="s">
        <v>45</v>
      </c>
      <c r="G184" s="47"/>
      <c r="H184" s="26" t="s">
        <v>609</v>
      </c>
      <c r="I184" s="47" t="s">
        <v>128</v>
      </c>
      <c r="J184" s="60"/>
    </row>
    <row r="185" spans="1:10" x14ac:dyDescent="0.25">
      <c r="A185" s="45" t="s">
        <v>610</v>
      </c>
      <c r="B185" s="26" t="s">
        <v>611</v>
      </c>
      <c r="C185" s="47" t="s">
        <v>277</v>
      </c>
      <c r="D185" s="47" t="s">
        <v>366</v>
      </c>
      <c r="E185" s="45">
        <v>20</v>
      </c>
      <c r="F185" s="45" t="s">
        <v>56</v>
      </c>
      <c r="G185" s="47"/>
      <c r="H185" s="47" t="s">
        <v>612</v>
      </c>
      <c r="I185" s="47" t="s">
        <v>328</v>
      </c>
      <c r="J185" s="60"/>
    </row>
    <row r="186" spans="1:10" x14ac:dyDescent="0.25">
      <c r="A186" s="45" t="s">
        <v>613</v>
      </c>
      <c r="B186" s="26" t="s">
        <v>614</v>
      </c>
      <c r="C186" s="47" t="s">
        <v>277</v>
      </c>
      <c r="D186" s="47" t="s">
        <v>382</v>
      </c>
      <c r="E186" s="45">
        <v>20</v>
      </c>
      <c r="F186" s="45" t="s">
        <v>45</v>
      </c>
      <c r="G186" s="47"/>
      <c r="H186" s="47" t="s">
        <v>615</v>
      </c>
      <c r="I186" s="47" t="s">
        <v>328</v>
      </c>
      <c r="J186" s="60"/>
    </row>
    <row r="187" spans="1:10" x14ac:dyDescent="0.25">
      <c r="A187" s="45" t="s">
        <v>616</v>
      </c>
      <c r="B187" s="26" t="s">
        <v>617</v>
      </c>
      <c r="C187" s="47" t="s">
        <v>277</v>
      </c>
      <c r="D187" s="47" t="s">
        <v>382</v>
      </c>
      <c r="E187" s="45">
        <v>20</v>
      </c>
      <c r="F187" s="45" t="s">
        <v>45</v>
      </c>
      <c r="G187" s="47"/>
      <c r="H187" s="47" t="s">
        <v>618</v>
      </c>
      <c r="I187" s="47" t="s">
        <v>328</v>
      </c>
      <c r="J187" s="60"/>
    </row>
    <row r="188" spans="1:10" x14ac:dyDescent="0.25">
      <c r="A188" s="45" t="s">
        <v>619</v>
      </c>
      <c r="B188" s="26" t="s">
        <v>620</v>
      </c>
      <c r="C188" s="47" t="s">
        <v>277</v>
      </c>
      <c r="D188" s="47" t="s">
        <v>382</v>
      </c>
      <c r="E188" s="45">
        <v>20</v>
      </c>
      <c r="F188" s="45" t="s">
        <v>45</v>
      </c>
      <c r="G188" s="47"/>
      <c r="H188" s="47" t="s">
        <v>621</v>
      </c>
      <c r="I188" s="47" t="s">
        <v>328</v>
      </c>
      <c r="J188" s="60"/>
    </row>
    <row r="189" spans="1:10" x14ac:dyDescent="0.25">
      <c r="A189" s="45" t="s">
        <v>622</v>
      </c>
      <c r="B189" s="26" t="s">
        <v>623</v>
      </c>
      <c r="C189" s="47" t="s">
        <v>277</v>
      </c>
      <c r="D189" s="47" t="s">
        <v>624</v>
      </c>
      <c r="E189" s="45">
        <v>20</v>
      </c>
      <c r="F189" s="45" t="s">
        <v>56</v>
      </c>
      <c r="G189" s="47"/>
      <c r="H189" s="47" t="s">
        <v>625</v>
      </c>
      <c r="I189" s="47" t="s">
        <v>328</v>
      </c>
      <c r="J189" s="60"/>
    </row>
    <row r="190" spans="1:10" x14ac:dyDescent="0.25">
      <c r="A190" s="45" t="s">
        <v>626</v>
      </c>
      <c r="B190" s="26" t="s">
        <v>627</v>
      </c>
      <c r="C190" s="47" t="s">
        <v>277</v>
      </c>
      <c r="D190" s="47" t="s">
        <v>624</v>
      </c>
      <c r="E190" s="45">
        <v>20</v>
      </c>
      <c r="F190" s="45" t="s">
        <v>56</v>
      </c>
      <c r="G190" s="47"/>
      <c r="H190" s="47" t="s">
        <v>628</v>
      </c>
      <c r="I190" s="47" t="s">
        <v>328</v>
      </c>
      <c r="J190" s="60"/>
    </row>
    <row r="191" spans="1:10" x14ac:dyDescent="0.25">
      <c r="A191" s="45" t="s">
        <v>629</v>
      </c>
      <c r="B191" s="26" t="s">
        <v>630</v>
      </c>
      <c r="C191" s="47" t="s">
        <v>277</v>
      </c>
      <c r="D191" s="47" t="s">
        <v>624</v>
      </c>
      <c r="E191" s="45">
        <v>20</v>
      </c>
      <c r="F191" s="45" t="s">
        <v>56</v>
      </c>
      <c r="G191" s="47"/>
      <c r="H191" s="47" t="s">
        <v>631</v>
      </c>
      <c r="I191" s="47" t="s">
        <v>328</v>
      </c>
      <c r="J191" s="60"/>
    </row>
    <row r="192" spans="1:10" x14ac:dyDescent="0.25">
      <c r="A192" s="45" t="s">
        <v>632</v>
      </c>
      <c r="B192" s="26" t="s">
        <v>633</v>
      </c>
      <c r="C192" s="47" t="s">
        <v>59</v>
      </c>
      <c r="D192" s="47" t="s">
        <v>462</v>
      </c>
      <c r="E192" s="45">
        <v>2</v>
      </c>
      <c r="F192" s="45" t="s">
        <v>45</v>
      </c>
      <c r="G192" s="47"/>
      <c r="H192" s="47" t="s">
        <v>634</v>
      </c>
      <c r="I192" s="47" t="s">
        <v>1323</v>
      </c>
      <c r="J192" s="60"/>
    </row>
    <row r="193" spans="1:10" x14ac:dyDescent="0.25">
      <c r="A193" s="45" t="s">
        <v>635</v>
      </c>
      <c r="B193" s="46" t="s">
        <v>636</v>
      </c>
      <c r="C193" s="47" t="s">
        <v>59</v>
      </c>
      <c r="D193" s="47" t="s">
        <v>95</v>
      </c>
      <c r="E193" s="45">
        <v>6</v>
      </c>
      <c r="F193" s="45" t="s">
        <v>45</v>
      </c>
      <c r="G193" s="47"/>
      <c r="H193" s="47" t="s">
        <v>637</v>
      </c>
      <c r="I193" s="47"/>
      <c r="J193" s="60"/>
    </row>
    <row r="194" spans="1:10" x14ac:dyDescent="0.25">
      <c r="A194" s="45" t="s">
        <v>638</v>
      </c>
      <c r="B194" s="47" t="s">
        <v>639</v>
      </c>
      <c r="C194" s="47" t="s">
        <v>43</v>
      </c>
      <c r="D194" s="47" t="s">
        <v>205</v>
      </c>
      <c r="E194" s="45">
        <v>1</v>
      </c>
      <c r="F194" s="45" t="s">
        <v>45</v>
      </c>
      <c r="G194" s="47"/>
      <c r="H194" s="47" t="s">
        <v>640</v>
      </c>
      <c r="I194" s="47" t="s">
        <v>641</v>
      </c>
      <c r="J194" s="60"/>
    </row>
    <row r="195" spans="1:10" x14ac:dyDescent="0.25">
      <c r="A195" s="45" t="s">
        <v>642</v>
      </c>
      <c r="B195" s="47" t="s">
        <v>643</v>
      </c>
      <c r="C195" s="47" t="s">
        <v>43</v>
      </c>
      <c r="D195" s="47" t="s">
        <v>205</v>
      </c>
      <c r="E195" s="45">
        <v>2</v>
      </c>
      <c r="F195" s="45" t="s">
        <v>45</v>
      </c>
      <c r="G195" s="47"/>
      <c r="H195" s="47" t="s">
        <v>644</v>
      </c>
      <c r="I195" s="47" t="s">
        <v>46</v>
      </c>
      <c r="J195" s="60"/>
    </row>
    <row r="196" spans="1:10" x14ac:dyDescent="0.25">
      <c r="A196" s="45" t="s">
        <v>645</v>
      </c>
      <c r="B196" s="47" t="s">
        <v>646</v>
      </c>
      <c r="C196" s="47" t="s">
        <v>43</v>
      </c>
      <c r="D196" s="47" t="s">
        <v>205</v>
      </c>
      <c r="E196" s="45">
        <v>1</v>
      </c>
      <c r="F196" s="45" t="s">
        <v>45</v>
      </c>
      <c r="G196" s="47"/>
      <c r="H196" s="47" t="s">
        <v>647</v>
      </c>
      <c r="I196" s="47" t="s">
        <v>648</v>
      </c>
      <c r="J196" s="60"/>
    </row>
    <row r="197" spans="1:10" x14ac:dyDescent="0.25">
      <c r="A197" s="45" t="s">
        <v>649</v>
      </c>
      <c r="B197" s="47" t="s">
        <v>650</v>
      </c>
      <c r="C197" s="47" t="s">
        <v>59</v>
      </c>
      <c r="D197" s="47" t="s">
        <v>95</v>
      </c>
      <c r="E197" s="45">
        <v>14</v>
      </c>
      <c r="F197" s="45" t="s">
        <v>45</v>
      </c>
      <c r="G197" s="47"/>
      <c r="H197" s="47" t="s">
        <v>651</v>
      </c>
      <c r="I197" s="47" t="s">
        <v>424</v>
      </c>
      <c r="J197" s="60"/>
    </row>
    <row r="198" spans="1:10" x14ac:dyDescent="0.25">
      <c r="A198" s="45" t="s">
        <v>652</v>
      </c>
      <c r="B198" s="47" t="s">
        <v>653</v>
      </c>
      <c r="C198" s="47" t="s">
        <v>225</v>
      </c>
      <c r="D198" s="47" t="s">
        <v>654</v>
      </c>
      <c r="E198" s="45">
        <v>20</v>
      </c>
      <c r="F198" s="45" t="s">
        <v>45</v>
      </c>
      <c r="G198" s="47"/>
      <c r="H198" s="47">
        <v>309653</v>
      </c>
      <c r="I198" s="47" t="s">
        <v>527</v>
      </c>
      <c r="J198" s="60"/>
    </row>
    <row r="199" spans="1:10" x14ac:dyDescent="0.25">
      <c r="A199" s="45" t="s">
        <v>655</v>
      </c>
      <c r="B199" s="47" t="s">
        <v>656</v>
      </c>
      <c r="C199" s="47" t="s">
        <v>225</v>
      </c>
      <c r="D199" s="47" t="s">
        <v>654</v>
      </c>
      <c r="E199" s="45">
        <v>20</v>
      </c>
      <c r="F199" s="45" t="s">
        <v>45</v>
      </c>
      <c r="G199" s="47"/>
      <c r="H199" s="47" t="s">
        <v>657</v>
      </c>
      <c r="I199" s="47" t="s">
        <v>417</v>
      </c>
      <c r="J199" s="60"/>
    </row>
    <row r="200" spans="1:10" x14ac:dyDescent="0.25">
      <c r="A200" s="45" t="s">
        <v>658</v>
      </c>
      <c r="B200" s="25" t="s">
        <v>659</v>
      </c>
      <c r="C200" s="47" t="s">
        <v>59</v>
      </c>
      <c r="D200" s="47" t="s">
        <v>95</v>
      </c>
      <c r="E200" s="45">
        <v>20</v>
      </c>
      <c r="F200" s="45" t="s">
        <v>45</v>
      </c>
      <c r="G200" s="47"/>
      <c r="H200" s="47">
        <v>4887010</v>
      </c>
      <c r="I200" s="47" t="s">
        <v>660</v>
      </c>
      <c r="J200" s="60"/>
    </row>
    <row r="201" spans="1:10" x14ac:dyDescent="0.25">
      <c r="A201" s="45" t="s">
        <v>661</v>
      </c>
      <c r="B201" s="26" t="s">
        <v>662</v>
      </c>
      <c r="C201" s="47" t="s">
        <v>277</v>
      </c>
      <c r="D201" s="47" t="s">
        <v>624</v>
      </c>
      <c r="E201" s="45">
        <v>28</v>
      </c>
      <c r="F201" s="45" t="s">
        <v>45</v>
      </c>
      <c r="G201" s="47"/>
      <c r="H201" s="47" t="s">
        <v>663</v>
      </c>
      <c r="I201" s="47" t="s">
        <v>527</v>
      </c>
      <c r="J201" s="60"/>
    </row>
    <row r="202" spans="1:10" x14ac:dyDescent="0.25">
      <c r="A202" s="45" t="s">
        <v>664</v>
      </c>
      <c r="B202" s="26" t="s">
        <v>665</v>
      </c>
      <c r="C202" s="47" t="s">
        <v>49</v>
      </c>
      <c r="D202" s="47" t="s">
        <v>356</v>
      </c>
      <c r="E202" s="45">
        <v>2</v>
      </c>
      <c r="F202" s="45" t="s">
        <v>45</v>
      </c>
      <c r="G202" s="47"/>
      <c r="H202" s="47" t="s">
        <v>666</v>
      </c>
      <c r="I202" s="47" t="s">
        <v>417</v>
      </c>
      <c r="J202" s="60"/>
    </row>
    <row r="203" spans="1:10" x14ac:dyDescent="0.25">
      <c r="A203" s="45" t="s">
        <v>667</v>
      </c>
      <c r="B203" s="26" t="s">
        <v>668</v>
      </c>
      <c r="C203" s="47" t="s">
        <v>59</v>
      </c>
      <c r="D203" s="47" t="s">
        <v>60</v>
      </c>
      <c r="E203" s="45">
        <v>14</v>
      </c>
      <c r="F203" s="45" t="s">
        <v>45</v>
      </c>
      <c r="G203" s="47"/>
      <c r="H203" s="47" t="s">
        <v>669</v>
      </c>
      <c r="I203" s="47" t="s">
        <v>1323</v>
      </c>
      <c r="J203" s="60"/>
    </row>
    <row r="204" spans="1:10" x14ac:dyDescent="0.25">
      <c r="A204" s="45" t="s">
        <v>670</v>
      </c>
      <c r="B204" s="26" t="s">
        <v>671</v>
      </c>
      <c r="C204" s="47" t="s">
        <v>277</v>
      </c>
      <c r="D204" s="47" t="s">
        <v>624</v>
      </c>
      <c r="E204" s="45">
        <v>28</v>
      </c>
      <c r="F204" s="45" t="s">
        <v>45</v>
      </c>
      <c r="G204" s="47"/>
      <c r="H204" s="47" t="s">
        <v>672</v>
      </c>
      <c r="I204" s="47" t="s">
        <v>527</v>
      </c>
      <c r="J204" s="60"/>
    </row>
    <row r="205" spans="1:10" x14ac:dyDescent="0.25">
      <c r="A205" s="51" t="s">
        <v>673</v>
      </c>
      <c r="B205" s="50" t="s">
        <v>674</v>
      </c>
      <c r="C205" s="50" t="s">
        <v>59</v>
      </c>
      <c r="D205" s="50" t="s">
        <v>119</v>
      </c>
      <c r="E205" s="61">
        <v>28</v>
      </c>
      <c r="F205" s="61" t="s">
        <v>56</v>
      </c>
      <c r="G205" s="47"/>
      <c r="H205" s="54"/>
      <c r="I205" s="55" t="s">
        <v>328</v>
      </c>
      <c r="J205" s="62"/>
    </row>
    <row r="206" spans="1:10" x14ac:dyDescent="0.25">
      <c r="A206" s="51" t="s">
        <v>675</v>
      </c>
      <c r="B206" s="50" t="s">
        <v>676</v>
      </c>
      <c r="C206" s="50" t="s">
        <v>59</v>
      </c>
      <c r="D206" s="50" t="s">
        <v>119</v>
      </c>
      <c r="E206" s="61">
        <v>28</v>
      </c>
      <c r="F206" s="61" t="s">
        <v>56</v>
      </c>
      <c r="G206" s="47"/>
      <c r="H206" s="54"/>
      <c r="I206" s="55" t="s">
        <v>328</v>
      </c>
      <c r="J206" s="62"/>
    </row>
    <row r="207" spans="1:10" x14ac:dyDescent="0.25">
      <c r="A207" s="51" t="s">
        <v>677</v>
      </c>
      <c r="B207" s="50" t="s">
        <v>678</v>
      </c>
      <c r="C207" s="50" t="s">
        <v>59</v>
      </c>
      <c r="D207" s="50" t="s">
        <v>119</v>
      </c>
      <c r="E207" s="61">
        <v>28</v>
      </c>
      <c r="F207" s="61" t="s">
        <v>56</v>
      </c>
      <c r="G207" s="47"/>
      <c r="H207" s="54"/>
      <c r="I207" s="55" t="s">
        <v>328</v>
      </c>
      <c r="J207" s="62"/>
    </row>
    <row r="208" spans="1:10" x14ac:dyDescent="0.25">
      <c r="A208" s="51" t="s">
        <v>679</v>
      </c>
      <c r="B208" s="50" t="s">
        <v>680</v>
      </c>
      <c r="C208" s="50" t="s">
        <v>59</v>
      </c>
      <c r="D208" s="50" t="s">
        <v>119</v>
      </c>
      <c r="E208" s="61">
        <v>28</v>
      </c>
      <c r="F208" s="61" t="s">
        <v>56</v>
      </c>
      <c r="G208" s="47"/>
      <c r="H208" s="54"/>
      <c r="I208" s="55" t="s">
        <v>328</v>
      </c>
      <c r="J208" s="62"/>
    </row>
    <row r="209" spans="1:10" x14ac:dyDescent="0.25">
      <c r="A209" s="51" t="s">
        <v>681</v>
      </c>
      <c r="B209" s="50" t="s">
        <v>682</v>
      </c>
      <c r="C209" s="50" t="s">
        <v>59</v>
      </c>
      <c r="D209" s="50" t="s">
        <v>119</v>
      </c>
      <c r="E209" s="61">
        <v>28</v>
      </c>
      <c r="F209" s="61" t="s">
        <v>56</v>
      </c>
      <c r="G209" s="47"/>
      <c r="H209" s="54"/>
      <c r="I209" s="55" t="s">
        <v>328</v>
      </c>
      <c r="J209" s="62"/>
    </row>
    <row r="210" spans="1:10" x14ac:dyDescent="0.25">
      <c r="A210" s="51" t="s">
        <v>683</v>
      </c>
      <c r="B210" s="50" t="s">
        <v>684</v>
      </c>
      <c r="C210" s="50" t="s">
        <v>59</v>
      </c>
      <c r="D210" s="50" t="s">
        <v>119</v>
      </c>
      <c r="E210" s="61">
        <v>28</v>
      </c>
      <c r="F210" s="61" t="s">
        <v>56</v>
      </c>
      <c r="G210" s="47"/>
      <c r="H210" s="54"/>
      <c r="I210" s="55" t="s">
        <v>328</v>
      </c>
      <c r="J210" s="62"/>
    </row>
    <row r="211" spans="1:10" x14ac:dyDescent="0.25">
      <c r="A211" s="51" t="s">
        <v>685</v>
      </c>
      <c r="B211" s="50" t="s">
        <v>686</v>
      </c>
      <c r="C211" s="50" t="s">
        <v>59</v>
      </c>
      <c r="D211" s="50" t="s">
        <v>119</v>
      </c>
      <c r="E211" s="61">
        <v>28</v>
      </c>
      <c r="F211" s="61" t="s">
        <v>56</v>
      </c>
      <c r="G211" s="47"/>
      <c r="H211" s="54"/>
      <c r="I211" s="55" t="s">
        <v>328</v>
      </c>
      <c r="J211" s="62"/>
    </row>
    <row r="212" spans="1:10" x14ac:dyDescent="0.25">
      <c r="A212" s="51" t="s">
        <v>687</v>
      </c>
      <c r="B212" s="50" t="s">
        <v>688</v>
      </c>
      <c r="C212" s="50" t="s">
        <v>59</v>
      </c>
      <c r="D212" s="50" t="s">
        <v>119</v>
      </c>
      <c r="E212" s="61">
        <v>28</v>
      </c>
      <c r="F212" s="61" t="s">
        <v>56</v>
      </c>
      <c r="G212" s="47"/>
      <c r="H212" s="54"/>
      <c r="I212" s="55" t="s">
        <v>328</v>
      </c>
      <c r="J212" s="62"/>
    </row>
    <row r="213" spans="1:10" x14ac:dyDescent="0.25">
      <c r="A213" s="51" t="s">
        <v>689</v>
      </c>
      <c r="B213" s="50" t="s">
        <v>690</v>
      </c>
      <c r="C213" s="50" t="s">
        <v>59</v>
      </c>
      <c r="D213" s="50" t="s">
        <v>119</v>
      </c>
      <c r="E213" s="61">
        <v>28</v>
      </c>
      <c r="F213" s="61" t="s">
        <v>56</v>
      </c>
      <c r="G213" s="47"/>
      <c r="H213" s="54"/>
      <c r="I213" s="55" t="s">
        <v>328</v>
      </c>
      <c r="J213" s="62"/>
    </row>
    <row r="214" spans="1:10" x14ac:dyDescent="0.25">
      <c r="A214" s="51" t="s">
        <v>691</v>
      </c>
      <c r="B214" s="50" t="s">
        <v>692</v>
      </c>
      <c r="C214" s="50" t="s">
        <v>59</v>
      </c>
      <c r="D214" s="50" t="s">
        <v>119</v>
      </c>
      <c r="E214" s="61">
        <v>28</v>
      </c>
      <c r="F214" s="61" t="s">
        <v>56</v>
      </c>
      <c r="G214" s="47"/>
      <c r="H214" s="54"/>
      <c r="I214" s="55" t="s">
        <v>328</v>
      </c>
      <c r="J214" s="62"/>
    </row>
    <row r="215" spans="1:10" x14ac:dyDescent="0.25">
      <c r="A215" s="51" t="s">
        <v>693</v>
      </c>
      <c r="B215" s="50" t="s">
        <v>694</v>
      </c>
      <c r="C215" s="50" t="s">
        <v>59</v>
      </c>
      <c r="D215" s="50" t="s">
        <v>119</v>
      </c>
      <c r="E215" s="61">
        <v>28</v>
      </c>
      <c r="F215" s="61" t="s">
        <v>56</v>
      </c>
      <c r="G215" s="47"/>
      <c r="H215" s="54"/>
      <c r="I215" s="55" t="s">
        <v>328</v>
      </c>
      <c r="J215" s="62"/>
    </row>
    <row r="216" spans="1:10" x14ac:dyDescent="0.25">
      <c r="A216" s="51" t="s">
        <v>695</v>
      </c>
      <c r="B216" s="50" t="s">
        <v>696</v>
      </c>
      <c r="C216" s="50" t="s">
        <v>59</v>
      </c>
      <c r="D216" s="50" t="s">
        <v>119</v>
      </c>
      <c r="E216" s="61">
        <v>28</v>
      </c>
      <c r="F216" s="61" t="s">
        <v>56</v>
      </c>
      <c r="G216" s="47"/>
      <c r="H216" s="54"/>
      <c r="I216" s="55" t="s">
        <v>328</v>
      </c>
      <c r="J216" s="62"/>
    </row>
    <row r="217" spans="1:10" x14ac:dyDescent="0.25">
      <c r="A217" s="51" t="s">
        <v>697</v>
      </c>
      <c r="B217" s="50" t="s">
        <v>698</v>
      </c>
      <c r="C217" s="50" t="s">
        <v>59</v>
      </c>
      <c r="D217" s="50" t="s">
        <v>119</v>
      </c>
      <c r="E217" s="61">
        <v>28</v>
      </c>
      <c r="F217" s="61" t="s">
        <v>56</v>
      </c>
      <c r="G217" s="47"/>
      <c r="H217" s="54"/>
      <c r="I217" s="55" t="s">
        <v>328</v>
      </c>
      <c r="J217" s="62"/>
    </row>
    <row r="218" spans="1:10" x14ac:dyDescent="0.25">
      <c r="A218" s="51" t="s">
        <v>699</v>
      </c>
      <c r="B218" s="50" t="s">
        <v>700</v>
      </c>
      <c r="C218" s="50" t="s">
        <v>59</v>
      </c>
      <c r="D218" s="50" t="s">
        <v>119</v>
      </c>
      <c r="E218" s="61">
        <v>28</v>
      </c>
      <c r="F218" s="61" t="s">
        <v>56</v>
      </c>
      <c r="G218" s="47"/>
      <c r="H218" s="54"/>
      <c r="I218" s="55" t="s">
        <v>328</v>
      </c>
      <c r="J218" s="62"/>
    </row>
    <row r="219" spans="1:10" x14ac:dyDescent="0.25">
      <c r="A219" s="51" t="s">
        <v>701</v>
      </c>
      <c r="B219" s="50" t="s">
        <v>702</v>
      </c>
      <c r="C219" s="50" t="s">
        <v>59</v>
      </c>
      <c r="D219" s="50" t="s">
        <v>60</v>
      </c>
      <c r="E219" s="61">
        <v>28</v>
      </c>
      <c r="F219" s="61" t="s">
        <v>56</v>
      </c>
      <c r="G219" s="47"/>
      <c r="H219" s="54"/>
      <c r="I219" s="55"/>
      <c r="J219" s="62"/>
    </row>
    <row r="220" spans="1:10" x14ac:dyDescent="0.25">
      <c r="A220" s="51" t="s">
        <v>703</v>
      </c>
      <c r="B220" s="50" t="s">
        <v>704</v>
      </c>
      <c r="C220" s="50" t="s">
        <v>59</v>
      </c>
      <c r="D220" s="50" t="s">
        <v>60</v>
      </c>
      <c r="E220" s="61">
        <v>28</v>
      </c>
      <c r="F220" s="61" t="s">
        <v>56</v>
      </c>
      <c r="G220" s="47"/>
      <c r="H220" s="54"/>
      <c r="I220" s="55"/>
      <c r="J220" s="62"/>
    </row>
    <row r="221" spans="1:10" x14ac:dyDescent="0.25">
      <c r="A221" s="51" t="s">
        <v>705</v>
      </c>
      <c r="B221" s="50" t="s">
        <v>706</v>
      </c>
      <c r="C221" s="50" t="s">
        <v>59</v>
      </c>
      <c r="D221" s="50" t="s">
        <v>60</v>
      </c>
      <c r="E221" s="61">
        <v>28</v>
      </c>
      <c r="F221" s="61" t="s">
        <v>56</v>
      </c>
      <c r="G221" s="47"/>
      <c r="H221" s="54"/>
      <c r="I221" s="55"/>
      <c r="J221" s="62"/>
    </row>
    <row r="222" spans="1:10" x14ac:dyDescent="0.25">
      <c r="A222" s="51" t="s">
        <v>707</v>
      </c>
      <c r="B222" s="50" t="s">
        <v>708</v>
      </c>
      <c r="C222" s="50" t="s">
        <v>59</v>
      </c>
      <c r="D222" s="50" t="s">
        <v>60</v>
      </c>
      <c r="E222" s="61">
        <v>28</v>
      </c>
      <c r="F222" s="61" t="s">
        <v>56</v>
      </c>
      <c r="G222" s="47"/>
      <c r="H222" s="54"/>
      <c r="I222" s="55"/>
      <c r="J222" s="62"/>
    </row>
    <row r="223" spans="1:10" x14ac:dyDescent="0.25">
      <c r="A223" s="58" t="s">
        <v>709</v>
      </c>
      <c r="B223" s="59" t="s">
        <v>710</v>
      </c>
      <c r="C223" s="59" t="s">
        <v>59</v>
      </c>
      <c r="D223" s="59" t="s">
        <v>60</v>
      </c>
      <c r="E223" s="58">
        <v>28</v>
      </c>
      <c r="F223" s="58" t="s">
        <v>56</v>
      </c>
      <c r="G223" s="47"/>
      <c r="H223" s="59"/>
      <c r="I223" s="59"/>
      <c r="J223" s="63"/>
    </row>
    <row r="224" spans="1:10" x14ac:dyDescent="0.25">
      <c r="A224" s="58" t="s">
        <v>711</v>
      </c>
      <c r="B224" s="59" t="s">
        <v>712</v>
      </c>
      <c r="C224" s="59" t="s">
        <v>59</v>
      </c>
      <c r="D224" s="59" t="s">
        <v>60</v>
      </c>
      <c r="E224" s="58">
        <v>28</v>
      </c>
      <c r="F224" s="58" t="s">
        <v>56</v>
      </c>
      <c r="G224" s="47"/>
      <c r="H224" s="59"/>
      <c r="I224" s="59" t="s">
        <v>424</v>
      </c>
      <c r="J224" s="63"/>
    </row>
    <row r="225" spans="1:10" x14ac:dyDescent="0.25">
      <c r="A225" s="51" t="s">
        <v>713</v>
      </c>
      <c r="B225" s="50" t="s">
        <v>714</v>
      </c>
      <c r="C225" s="52" t="s">
        <v>59</v>
      </c>
      <c r="D225" s="52" t="s">
        <v>60</v>
      </c>
      <c r="E225" s="53">
        <v>28</v>
      </c>
      <c r="F225" s="53" t="s">
        <v>45</v>
      </c>
      <c r="G225" s="47"/>
      <c r="H225" s="57" t="s">
        <v>715</v>
      </c>
      <c r="I225" s="57" t="s">
        <v>716</v>
      </c>
      <c r="J225" s="62"/>
    </row>
    <row r="226" spans="1:10" x14ac:dyDescent="0.25">
      <c r="A226" s="51" t="s">
        <v>717</v>
      </c>
      <c r="B226" s="50" t="s">
        <v>718</v>
      </c>
      <c r="C226" s="52" t="s">
        <v>59</v>
      </c>
      <c r="D226" s="52" t="s">
        <v>60</v>
      </c>
      <c r="E226" s="53">
        <v>28</v>
      </c>
      <c r="F226" s="53" t="s">
        <v>45</v>
      </c>
      <c r="G226" s="47"/>
      <c r="H226" s="57"/>
      <c r="I226" s="57"/>
      <c r="J226" s="62"/>
    </row>
    <row r="227" spans="1:10" x14ac:dyDescent="0.25">
      <c r="A227" s="51" t="s">
        <v>719</v>
      </c>
      <c r="B227" s="50" t="s">
        <v>720</v>
      </c>
      <c r="C227" s="52" t="s">
        <v>59</v>
      </c>
      <c r="D227" s="52" t="s">
        <v>60</v>
      </c>
      <c r="E227" s="53">
        <v>28</v>
      </c>
      <c r="F227" s="53" t="s">
        <v>45</v>
      </c>
      <c r="G227" s="47"/>
      <c r="H227" s="57"/>
      <c r="I227" s="57"/>
      <c r="J227" s="62"/>
    </row>
    <row r="228" spans="1:10" x14ac:dyDescent="0.25">
      <c r="A228" s="45" t="s">
        <v>721</v>
      </c>
      <c r="B228" s="47" t="s">
        <v>722</v>
      </c>
      <c r="C228" s="47" t="s">
        <v>54</v>
      </c>
      <c r="D228" s="47" t="s">
        <v>131</v>
      </c>
      <c r="E228" s="45">
        <v>14</v>
      </c>
      <c r="F228" s="45" t="s">
        <v>45</v>
      </c>
      <c r="G228" s="47"/>
      <c r="H228" s="47" t="s">
        <v>723</v>
      </c>
      <c r="I228" s="47" t="s">
        <v>128</v>
      </c>
      <c r="J228" s="60"/>
    </row>
    <row r="229" spans="1:10" x14ac:dyDescent="0.25">
      <c r="A229" s="45" t="s">
        <v>724</v>
      </c>
      <c r="B229" s="47" t="s">
        <v>725</v>
      </c>
      <c r="C229" s="47" t="s">
        <v>54</v>
      </c>
      <c r="D229" s="47" t="s">
        <v>131</v>
      </c>
      <c r="E229" s="45">
        <v>6</v>
      </c>
      <c r="F229" s="45" t="s">
        <v>45</v>
      </c>
      <c r="G229" s="47"/>
      <c r="H229" s="47"/>
      <c r="I229" s="47" t="s">
        <v>128</v>
      </c>
      <c r="J229" s="60"/>
    </row>
    <row r="230" spans="1:10" ht="30" x14ac:dyDescent="0.25">
      <c r="A230" s="58" t="s">
        <v>1307</v>
      </c>
      <c r="B230" s="59" t="s">
        <v>1308</v>
      </c>
      <c r="C230" s="59" t="s">
        <v>59</v>
      </c>
      <c r="D230" s="59" t="s">
        <v>60</v>
      </c>
      <c r="E230" s="58">
        <v>28</v>
      </c>
      <c r="F230" s="58" t="s">
        <v>45</v>
      </c>
      <c r="G230" s="47"/>
      <c r="H230" s="59" t="s">
        <v>1309</v>
      </c>
      <c r="I230" s="59"/>
      <c r="J230" s="63"/>
    </row>
    <row r="231" spans="1:10" x14ac:dyDescent="0.25">
      <c r="A231" s="45" t="s">
        <v>726</v>
      </c>
      <c r="B231" s="25" t="s">
        <v>727</v>
      </c>
      <c r="C231" s="47" t="s">
        <v>728</v>
      </c>
      <c r="D231" s="47" t="s">
        <v>729</v>
      </c>
      <c r="E231" s="45">
        <v>1</v>
      </c>
      <c r="F231" s="45" t="s">
        <v>56</v>
      </c>
      <c r="G231" s="47"/>
      <c r="H231" s="47"/>
      <c r="I231" s="47"/>
      <c r="J231" s="60"/>
    </row>
    <row r="232" spans="1:10" x14ac:dyDescent="0.25">
      <c r="A232" s="45" t="s">
        <v>730</v>
      </c>
      <c r="B232" s="47" t="s">
        <v>731</v>
      </c>
      <c r="C232" s="47" t="s">
        <v>43</v>
      </c>
      <c r="D232" s="47" t="s">
        <v>243</v>
      </c>
      <c r="E232" s="45">
        <v>1</v>
      </c>
      <c r="F232" s="45" t="s">
        <v>45</v>
      </c>
      <c r="G232" s="47"/>
      <c r="H232" s="47" t="s">
        <v>732</v>
      </c>
      <c r="I232" s="47" t="s">
        <v>594</v>
      </c>
      <c r="J232" s="60" t="s">
        <v>733</v>
      </c>
    </row>
    <row r="233" spans="1:10" x14ac:dyDescent="0.25">
      <c r="A233" s="45" t="s">
        <v>734</v>
      </c>
      <c r="B233" s="46" t="s">
        <v>735</v>
      </c>
      <c r="C233" s="47" t="s">
        <v>456</v>
      </c>
      <c r="D233" s="47" t="s">
        <v>934</v>
      </c>
      <c r="E233" s="45">
        <v>2</v>
      </c>
      <c r="F233" s="45" t="s">
        <v>45</v>
      </c>
      <c r="G233" s="47"/>
      <c r="H233" s="47" t="s">
        <v>736</v>
      </c>
      <c r="I233" s="47" t="s">
        <v>527</v>
      </c>
      <c r="J233" s="60"/>
    </row>
    <row r="234" spans="1:10" x14ac:dyDescent="0.25">
      <c r="A234" s="45" t="s">
        <v>737</v>
      </c>
      <c r="B234" s="46" t="s">
        <v>738</v>
      </c>
      <c r="C234" s="47" t="s">
        <v>456</v>
      </c>
      <c r="D234" s="47" t="s">
        <v>934</v>
      </c>
      <c r="E234" s="45">
        <v>2</v>
      </c>
      <c r="F234" s="45" t="s">
        <v>45</v>
      </c>
      <c r="G234" s="47"/>
      <c r="H234" s="47" t="s">
        <v>739</v>
      </c>
      <c r="I234" s="47" t="s">
        <v>527</v>
      </c>
      <c r="J234" s="60"/>
    </row>
    <row r="235" spans="1:10" x14ac:dyDescent="0.25">
      <c r="A235" s="45" t="s">
        <v>740</v>
      </c>
      <c r="B235" s="46" t="s">
        <v>741</v>
      </c>
      <c r="C235" s="47" t="s">
        <v>456</v>
      </c>
      <c r="D235" s="47" t="s">
        <v>934</v>
      </c>
      <c r="E235" s="45">
        <v>2</v>
      </c>
      <c r="F235" s="45" t="s">
        <v>45</v>
      </c>
      <c r="G235" s="47"/>
      <c r="H235" s="47" t="s">
        <v>742</v>
      </c>
      <c r="I235" s="47" t="s">
        <v>527</v>
      </c>
      <c r="J235" s="60"/>
    </row>
    <row r="236" spans="1:10" x14ac:dyDescent="0.25">
      <c r="A236" s="45" t="s">
        <v>743</v>
      </c>
      <c r="B236" s="46" t="s">
        <v>744</v>
      </c>
      <c r="C236" s="47" t="s">
        <v>456</v>
      </c>
      <c r="D236" s="47" t="s">
        <v>934</v>
      </c>
      <c r="E236" s="45">
        <v>2</v>
      </c>
      <c r="F236" s="45" t="s">
        <v>45</v>
      </c>
      <c r="G236" s="47"/>
      <c r="H236" s="47" t="s">
        <v>745</v>
      </c>
      <c r="I236" s="47" t="s">
        <v>527</v>
      </c>
      <c r="J236" s="60"/>
    </row>
    <row r="237" spans="1:10" x14ac:dyDescent="0.25">
      <c r="A237" s="45" t="s">
        <v>746</v>
      </c>
      <c r="B237" s="46" t="s">
        <v>747</v>
      </c>
      <c r="C237" s="47" t="s">
        <v>456</v>
      </c>
      <c r="D237" s="47" t="s">
        <v>934</v>
      </c>
      <c r="E237" s="45">
        <v>2</v>
      </c>
      <c r="F237" s="45" t="s">
        <v>45</v>
      </c>
      <c r="G237" s="47"/>
      <c r="H237" s="47" t="s">
        <v>748</v>
      </c>
      <c r="I237" s="47" t="s">
        <v>749</v>
      </c>
      <c r="J237" s="60" t="s">
        <v>540</v>
      </c>
    </row>
    <row r="238" spans="1:10" x14ac:dyDescent="0.25">
      <c r="A238" s="45" t="s">
        <v>750</v>
      </c>
      <c r="B238" s="47" t="s">
        <v>751</v>
      </c>
      <c r="C238" s="47" t="s">
        <v>456</v>
      </c>
      <c r="D238" s="47" t="s">
        <v>457</v>
      </c>
      <c r="E238" s="45">
        <v>2</v>
      </c>
      <c r="F238" s="45" t="s">
        <v>45</v>
      </c>
      <c r="G238" s="47"/>
      <c r="H238" s="47"/>
      <c r="I238" s="47"/>
      <c r="J238" s="31"/>
    </row>
    <row r="239" spans="1:10" x14ac:dyDescent="0.25">
      <c r="A239" s="45" t="s">
        <v>752</v>
      </c>
      <c r="B239" s="46" t="s">
        <v>753</v>
      </c>
      <c r="C239" s="47" t="s">
        <v>277</v>
      </c>
      <c r="D239" s="47" t="s">
        <v>1106</v>
      </c>
      <c r="E239" s="45">
        <v>6</v>
      </c>
      <c r="F239" s="45" t="s">
        <v>45</v>
      </c>
      <c r="G239" s="47"/>
      <c r="H239" s="47" t="s">
        <v>754</v>
      </c>
      <c r="I239" s="47" t="s">
        <v>755</v>
      </c>
      <c r="J239" s="60" t="s">
        <v>756</v>
      </c>
    </row>
    <row r="240" spans="1:10" x14ac:dyDescent="0.25">
      <c r="A240" s="45" t="s">
        <v>757</v>
      </c>
      <c r="B240" s="46" t="s">
        <v>758</v>
      </c>
      <c r="C240" s="47" t="s">
        <v>225</v>
      </c>
      <c r="D240" s="47" t="s">
        <v>993</v>
      </c>
      <c r="E240" s="45">
        <v>6</v>
      </c>
      <c r="F240" s="45" t="s">
        <v>45</v>
      </c>
      <c r="G240" s="47"/>
      <c r="H240" s="47" t="s">
        <v>759</v>
      </c>
      <c r="I240" s="47" t="s">
        <v>527</v>
      </c>
      <c r="J240" s="60" t="s">
        <v>760</v>
      </c>
    </row>
    <row r="241" spans="1:10" x14ac:dyDescent="0.25">
      <c r="A241" s="45" t="s">
        <v>761</v>
      </c>
      <c r="B241" s="46" t="s">
        <v>762</v>
      </c>
      <c r="C241" s="47" t="s">
        <v>43</v>
      </c>
      <c r="D241" s="47" t="s">
        <v>243</v>
      </c>
      <c r="E241" s="45">
        <v>2</v>
      </c>
      <c r="F241" s="45" t="s">
        <v>45</v>
      </c>
      <c r="G241" s="47"/>
      <c r="H241" s="47" t="s">
        <v>763</v>
      </c>
      <c r="I241" s="47" t="s">
        <v>128</v>
      </c>
      <c r="J241" s="60" t="s">
        <v>764</v>
      </c>
    </row>
    <row r="242" spans="1:10" x14ac:dyDescent="0.25">
      <c r="A242" s="45" t="s">
        <v>765</v>
      </c>
      <c r="B242" s="46" t="s">
        <v>766</v>
      </c>
      <c r="C242" s="47" t="s">
        <v>43</v>
      </c>
      <c r="D242" s="47" t="s">
        <v>243</v>
      </c>
      <c r="E242" s="45">
        <v>2</v>
      </c>
      <c r="F242" s="45" t="s">
        <v>45</v>
      </c>
      <c r="G242" s="47"/>
      <c r="H242" s="47" t="s">
        <v>767</v>
      </c>
      <c r="I242" s="47" t="s">
        <v>527</v>
      </c>
      <c r="J242" s="60" t="s">
        <v>768</v>
      </c>
    </row>
    <row r="243" spans="1:10" x14ac:dyDescent="0.25">
      <c r="A243" s="45" t="s">
        <v>769</v>
      </c>
      <c r="B243" s="46" t="s">
        <v>770</v>
      </c>
      <c r="C243" s="47" t="s">
        <v>43</v>
      </c>
      <c r="D243" s="47" t="s">
        <v>243</v>
      </c>
      <c r="E243" s="45">
        <v>2</v>
      </c>
      <c r="F243" s="45" t="s">
        <v>45</v>
      </c>
      <c r="G243" s="47"/>
      <c r="H243" s="47" t="s">
        <v>771</v>
      </c>
      <c r="I243" s="47" t="s">
        <v>527</v>
      </c>
      <c r="J243" s="60" t="s">
        <v>772</v>
      </c>
    </row>
    <row r="244" spans="1:10" x14ac:dyDescent="0.25">
      <c r="A244" s="45" t="s">
        <v>773</v>
      </c>
      <c r="B244" s="46" t="s">
        <v>774</v>
      </c>
      <c r="C244" s="47" t="s">
        <v>43</v>
      </c>
      <c r="D244" s="47" t="s">
        <v>243</v>
      </c>
      <c r="E244" s="45">
        <v>2</v>
      </c>
      <c r="F244" s="45" t="s">
        <v>45</v>
      </c>
      <c r="G244" s="47"/>
      <c r="H244" s="47" t="s">
        <v>775</v>
      </c>
      <c r="I244" s="47" t="s">
        <v>527</v>
      </c>
      <c r="J244" s="60" t="s">
        <v>776</v>
      </c>
    </row>
    <row r="245" spans="1:10" x14ac:dyDescent="0.25">
      <c r="A245" s="45" t="s">
        <v>777</v>
      </c>
      <c r="B245" s="46" t="s">
        <v>778</v>
      </c>
      <c r="C245" s="47" t="s">
        <v>43</v>
      </c>
      <c r="D245" s="47" t="s">
        <v>243</v>
      </c>
      <c r="E245" s="45">
        <v>2</v>
      </c>
      <c r="F245" s="45" t="s">
        <v>45</v>
      </c>
      <c r="G245" s="47"/>
      <c r="H245" s="47" t="s">
        <v>779</v>
      </c>
      <c r="I245" s="47" t="s">
        <v>527</v>
      </c>
      <c r="J245" s="60" t="s">
        <v>780</v>
      </c>
    </row>
    <row r="246" spans="1:10" x14ac:dyDescent="0.25">
      <c r="A246" s="45" t="s">
        <v>781</v>
      </c>
      <c r="B246" s="46" t="s">
        <v>782</v>
      </c>
      <c r="C246" s="47" t="s">
        <v>43</v>
      </c>
      <c r="D246" s="47" t="s">
        <v>243</v>
      </c>
      <c r="E246" s="45">
        <v>1</v>
      </c>
      <c r="F246" s="45" t="s">
        <v>45</v>
      </c>
      <c r="G246" s="47"/>
      <c r="H246" s="47" t="s">
        <v>783</v>
      </c>
      <c r="I246" s="47" t="s">
        <v>527</v>
      </c>
      <c r="J246" s="60" t="s">
        <v>784</v>
      </c>
    </row>
    <row r="247" spans="1:10" x14ac:dyDescent="0.25">
      <c r="A247" s="45" t="s">
        <v>785</v>
      </c>
      <c r="B247" s="26" t="s">
        <v>786</v>
      </c>
      <c r="C247" s="47" t="s">
        <v>43</v>
      </c>
      <c r="D247" s="47" t="s">
        <v>243</v>
      </c>
      <c r="E247" s="45">
        <v>1</v>
      </c>
      <c r="F247" s="45" t="s">
        <v>45</v>
      </c>
      <c r="G247" s="47"/>
      <c r="H247" s="26">
        <v>364815</v>
      </c>
      <c r="I247" s="47" t="s">
        <v>527</v>
      </c>
      <c r="J247" s="60"/>
    </row>
    <row r="248" spans="1:10" x14ac:dyDescent="0.25">
      <c r="A248" s="45" t="s">
        <v>787</v>
      </c>
      <c r="B248" s="46" t="s">
        <v>788</v>
      </c>
      <c r="C248" s="47" t="s">
        <v>43</v>
      </c>
      <c r="D248" s="47" t="s">
        <v>243</v>
      </c>
      <c r="E248" s="45">
        <v>2</v>
      </c>
      <c r="F248" s="45" t="s">
        <v>45</v>
      </c>
      <c r="G248" s="47"/>
      <c r="H248" s="47" t="s">
        <v>789</v>
      </c>
      <c r="I248" s="47" t="s">
        <v>128</v>
      </c>
      <c r="J248" s="60" t="s">
        <v>790</v>
      </c>
    </row>
    <row r="249" spans="1:10" ht="30" x14ac:dyDescent="0.25">
      <c r="A249" s="45" t="s">
        <v>791</v>
      </c>
      <c r="B249" s="46" t="s">
        <v>792</v>
      </c>
      <c r="C249" s="47" t="s">
        <v>43</v>
      </c>
      <c r="D249" s="47" t="s">
        <v>243</v>
      </c>
      <c r="E249" s="45">
        <v>2</v>
      </c>
      <c r="F249" s="45" t="s">
        <v>45</v>
      </c>
      <c r="G249" s="47"/>
      <c r="H249" s="47" t="s">
        <v>793</v>
      </c>
      <c r="I249" s="47" t="s">
        <v>527</v>
      </c>
      <c r="J249" s="60" t="s">
        <v>794</v>
      </c>
    </row>
    <row r="250" spans="1:10" ht="30" x14ac:dyDescent="0.25">
      <c r="A250" s="45" t="s">
        <v>795</v>
      </c>
      <c r="B250" s="46" t="s">
        <v>796</v>
      </c>
      <c r="C250" s="47" t="s">
        <v>43</v>
      </c>
      <c r="D250" s="47" t="s">
        <v>243</v>
      </c>
      <c r="E250" s="45">
        <v>1</v>
      </c>
      <c r="F250" s="45" t="s">
        <v>45</v>
      </c>
      <c r="G250" s="47"/>
      <c r="H250" s="47" t="s">
        <v>797</v>
      </c>
      <c r="I250" s="47" t="s">
        <v>527</v>
      </c>
      <c r="J250" s="60" t="s">
        <v>798</v>
      </c>
    </row>
    <row r="251" spans="1:10" x14ac:dyDescent="0.25">
      <c r="A251" s="45" t="s">
        <v>799</v>
      </c>
      <c r="B251" s="26" t="s">
        <v>800</v>
      </c>
      <c r="C251" s="47" t="s">
        <v>43</v>
      </c>
      <c r="D251" s="47" t="s">
        <v>205</v>
      </c>
      <c r="E251" s="45">
        <v>14</v>
      </c>
      <c r="F251" s="45" t="s">
        <v>45</v>
      </c>
      <c r="G251" s="47"/>
      <c r="H251" s="26" t="s">
        <v>801</v>
      </c>
      <c r="I251" s="47" t="s">
        <v>128</v>
      </c>
      <c r="J251" s="60"/>
    </row>
    <row r="252" spans="1:10" x14ac:dyDescent="0.25">
      <c r="A252" s="45" t="s">
        <v>802</v>
      </c>
      <c r="B252" s="46" t="s">
        <v>803</v>
      </c>
      <c r="C252" s="47" t="s">
        <v>59</v>
      </c>
      <c r="D252" s="47" t="s">
        <v>462</v>
      </c>
      <c r="E252" s="45">
        <v>20</v>
      </c>
      <c r="F252" s="45" t="s">
        <v>45</v>
      </c>
      <c r="G252" s="47"/>
      <c r="H252" s="47" t="s">
        <v>804</v>
      </c>
      <c r="I252" s="47" t="s">
        <v>527</v>
      </c>
      <c r="J252" s="60" t="s">
        <v>805</v>
      </c>
    </row>
    <row r="253" spans="1:10" x14ac:dyDescent="0.25">
      <c r="A253" s="45" t="s">
        <v>806</v>
      </c>
      <c r="B253" s="46" t="s">
        <v>1314</v>
      </c>
      <c r="C253" s="47" t="s">
        <v>225</v>
      </c>
      <c r="D253" s="47" t="s">
        <v>654</v>
      </c>
      <c r="E253" s="45">
        <v>20</v>
      </c>
      <c r="F253" s="45" t="s">
        <v>45</v>
      </c>
      <c r="G253" s="47"/>
      <c r="H253" s="47">
        <v>309628</v>
      </c>
      <c r="I253" s="47" t="s">
        <v>527</v>
      </c>
      <c r="J253" s="60" t="s">
        <v>807</v>
      </c>
    </row>
    <row r="254" spans="1:10" x14ac:dyDescent="0.25">
      <c r="A254" s="45" t="s">
        <v>808</v>
      </c>
      <c r="B254" s="46" t="s">
        <v>809</v>
      </c>
      <c r="C254" s="47" t="s">
        <v>225</v>
      </c>
      <c r="D254" s="47" t="s">
        <v>993</v>
      </c>
      <c r="E254" s="45">
        <v>20</v>
      </c>
      <c r="F254" s="45" t="s">
        <v>45</v>
      </c>
      <c r="G254" s="47"/>
      <c r="H254" s="47" t="s">
        <v>810</v>
      </c>
      <c r="I254" s="47" t="s">
        <v>128</v>
      </c>
      <c r="J254" s="60" t="s">
        <v>811</v>
      </c>
    </row>
    <row r="255" spans="1:10" x14ac:dyDescent="0.25">
      <c r="A255" s="45" t="s">
        <v>812</v>
      </c>
      <c r="B255" s="46" t="s">
        <v>813</v>
      </c>
      <c r="C255" s="47" t="s">
        <v>225</v>
      </c>
      <c r="D255" s="47" t="s">
        <v>654</v>
      </c>
      <c r="E255" s="45">
        <v>20</v>
      </c>
      <c r="F255" s="45" t="s">
        <v>45</v>
      </c>
      <c r="G255" s="47"/>
      <c r="H255" s="47" t="s">
        <v>814</v>
      </c>
      <c r="I255" s="47" t="s">
        <v>128</v>
      </c>
      <c r="J255" s="60" t="s">
        <v>815</v>
      </c>
    </row>
    <row r="256" spans="1:10" x14ac:dyDescent="0.25">
      <c r="A256" s="45" t="s">
        <v>816</v>
      </c>
      <c r="B256" s="46" t="s">
        <v>817</v>
      </c>
      <c r="C256" s="47" t="s">
        <v>225</v>
      </c>
      <c r="D256" s="47" t="s">
        <v>654</v>
      </c>
      <c r="E256" s="45">
        <v>20</v>
      </c>
      <c r="F256" s="45" t="s">
        <v>45</v>
      </c>
      <c r="G256" s="47"/>
      <c r="H256" s="47" t="s">
        <v>818</v>
      </c>
      <c r="I256" s="47" t="s">
        <v>128</v>
      </c>
      <c r="J256" s="60" t="s">
        <v>819</v>
      </c>
    </row>
    <row r="257" spans="1:10" x14ac:dyDescent="0.25">
      <c r="A257" s="45" t="s">
        <v>820</v>
      </c>
      <c r="B257" s="46" t="s">
        <v>821</v>
      </c>
      <c r="C257" s="47" t="s">
        <v>225</v>
      </c>
      <c r="D257" s="47" t="s">
        <v>993</v>
      </c>
      <c r="E257" s="45">
        <v>20</v>
      </c>
      <c r="F257" s="45" t="s">
        <v>45</v>
      </c>
      <c r="G257" s="47"/>
      <c r="H257" s="47">
        <v>1186000444</v>
      </c>
      <c r="I257" s="47" t="s">
        <v>128</v>
      </c>
      <c r="J257" s="60"/>
    </row>
    <row r="258" spans="1:10" x14ac:dyDescent="0.25">
      <c r="A258" s="45" t="s">
        <v>822</v>
      </c>
      <c r="B258" s="26" t="s">
        <v>823</v>
      </c>
      <c r="C258" s="47" t="s">
        <v>225</v>
      </c>
      <c r="D258" s="47" t="s">
        <v>993</v>
      </c>
      <c r="E258" s="45">
        <v>20</v>
      </c>
      <c r="F258" s="45" t="s">
        <v>45</v>
      </c>
      <c r="G258" s="47"/>
      <c r="H258" s="26" t="s">
        <v>824</v>
      </c>
      <c r="I258" s="47" t="s">
        <v>128</v>
      </c>
      <c r="J258" s="60"/>
    </row>
    <row r="259" spans="1:10" x14ac:dyDescent="0.25">
      <c r="A259" s="45" t="s">
        <v>825</v>
      </c>
      <c r="B259" s="46" t="s">
        <v>826</v>
      </c>
      <c r="C259" s="47" t="s">
        <v>225</v>
      </c>
      <c r="D259" s="47" t="s">
        <v>993</v>
      </c>
      <c r="E259" s="45">
        <v>20</v>
      </c>
      <c r="F259" s="45" t="s">
        <v>45</v>
      </c>
      <c r="G259" s="47"/>
      <c r="H259" s="47" t="s">
        <v>827</v>
      </c>
      <c r="I259" s="47" t="s">
        <v>128</v>
      </c>
      <c r="J259" s="60" t="s">
        <v>828</v>
      </c>
    </row>
    <row r="260" spans="1:10" x14ac:dyDescent="0.25">
      <c r="A260" s="45" t="s">
        <v>829</v>
      </c>
      <c r="B260" s="46" t="s">
        <v>830</v>
      </c>
      <c r="C260" s="47" t="s">
        <v>225</v>
      </c>
      <c r="D260" s="47" t="s">
        <v>654</v>
      </c>
      <c r="E260" s="45">
        <v>20</v>
      </c>
      <c r="F260" s="45" t="s">
        <v>45</v>
      </c>
      <c r="G260" s="47"/>
      <c r="H260" s="47" t="s">
        <v>831</v>
      </c>
      <c r="I260" s="47" t="s">
        <v>128</v>
      </c>
      <c r="J260" s="60" t="s">
        <v>832</v>
      </c>
    </row>
    <row r="261" spans="1:10" x14ac:dyDescent="0.25">
      <c r="A261" s="45" t="s">
        <v>833</v>
      </c>
      <c r="B261" s="26" t="s">
        <v>834</v>
      </c>
      <c r="C261" s="47" t="s">
        <v>225</v>
      </c>
      <c r="D261" s="47" t="s">
        <v>993</v>
      </c>
      <c r="E261" s="45">
        <v>20</v>
      </c>
      <c r="F261" s="45" t="s">
        <v>45</v>
      </c>
      <c r="G261" s="47"/>
      <c r="H261" s="26" t="s">
        <v>835</v>
      </c>
      <c r="I261" s="47" t="s">
        <v>128</v>
      </c>
      <c r="J261" s="60"/>
    </row>
    <row r="262" spans="1:10" x14ac:dyDescent="0.25">
      <c r="A262" s="45" t="s">
        <v>836</v>
      </c>
      <c r="B262" s="46" t="s">
        <v>837</v>
      </c>
      <c r="C262" s="47" t="s">
        <v>225</v>
      </c>
      <c r="D262" s="47" t="s">
        <v>654</v>
      </c>
      <c r="E262" s="45">
        <v>20</v>
      </c>
      <c r="F262" s="45" t="s">
        <v>45</v>
      </c>
      <c r="G262" s="47"/>
      <c r="H262" s="47" t="s">
        <v>838</v>
      </c>
      <c r="I262" s="47" t="s">
        <v>128</v>
      </c>
      <c r="J262" s="60" t="s">
        <v>839</v>
      </c>
    </row>
    <row r="263" spans="1:10" x14ac:dyDescent="0.25">
      <c r="A263" s="45" t="s">
        <v>840</v>
      </c>
      <c r="B263" s="46" t="s">
        <v>841</v>
      </c>
      <c r="C263" s="47" t="s">
        <v>225</v>
      </c>
      <c r="D263" s="47" t="s">
        <v>654</v>
      </c>
      <c r="E263" s="45">
        <v>20</v>
      </c>
      <c r="F263" s="45" t="s">
        <v>45</v>
      </c>
      <c r="G263" s="47"/>
      <c r="H263" s="47" t="s">
        <v>842</v>
      </c>
      <c r="I263" s="47" t="s">
        <v>843</v>
      </c>
      <c r="J263" s="60" t="s">
        <v>844</v>
      </c>
    </row>
    <row r="264" spans="1:10" x14ac:dyDescent="0.25">
      <c r="A264" s="45" t="s">
        <v>845</v>
      </c>
      <c r="B264" s="46" t="s">
        <v>846</v>
      </c>
      <c r="C264" s="47" t="s">
        <v>225</v>
      </c>
      <c r="D264" s="47" t="s">
        <v>993</v>
      </c>
      <c r="E264" s="45">
        <v>20</v>
      </c>
      <c r="F264" s="45" t="s">
        <v>45</v>
      </c>
      <c r="G264" s="47"/>
      <c r="H264" s="47" t="s">
        <v>847</v>
      </c>
      <c r="I264" s="47" t="s">
        <v>128</v>
      </c>
      <c r="J264" s="60" t="s">
        <v>848</v>
      </c>
    </row>
    <row r="265" spans="1:10" x14ac:dyDescent="0.25">
      <c r="A265" s="45" t="s">
        <v>849</v>
      </c>
      <c r="B265" s="46" t="s">
        <v>850</v>
      </c>
      <c r="C265" s="47" t="s">
        <v>225</v>
      </c>
      <c r="D265" s="47" t="s">
        <v>993</v>
      </c>
      <c r="E265" s="45">
        <v>20</v>
      </c>
      <c r="F265" s="45" t="s">
        <v>45</v>
      </c>
      <c r="G265" s="47"/>
      <c r="H265" s="47" t="s">
        <v>851</v>
      </c>
      <c r="I265" s="47" t="s">
        <v>128</v>
      </c>
      <c r="J265" s="60" t="s">
        <v>852</v>
      </c>
    </row>
    <row r="266" spans="1:10" x14ac:dyDescent="0.25">
      <c r="A266" s="45" t="s">
        <v>853</v>
      </c>
      <c r="B266" s="46" t="s">
        <v>854</v>
      </c>
      <c r="C266" s="47" t="s">
        <v>225</v>
      </c>
      <c r="D266" s="47" t="s">
        <v>654</v>
      </c>
      <c r="E266" s="45">
        <v>1</v>
      </c>
      <c r="F266" s="45" t="s">
        <v>45</v>
      </c>
      <c r="G266" s="47"/>
      <c r="H266" s="47" t="s">
        <v>855</v>
      </c>
      <c r="I266" s="47" t="s">
        <v>128</v>
      </c>
      <c r="J266" s="60" t="s">
        <v>856</v>
      </c>
    </row>
    <row r="267" spans="1:10" x14ac:dyDescent="0.25">
      <c r="A267" s="45" t="s">
        <v>857</v>
      </c>
      <c r="B267" s="26" t="s">
        <v>858</v>
      </c>
      <c r="C267" s="47" t="s">
        <v>225</v>
      </c>
      <c r="D267" s="47" t="s">
        <v>988</v>
      </c>
      <c r="E267" s="45">
        <v>2</v>
      </c>
      <c r="F267" s="45" t="s">
        <v>45</v>
      </c>
      <c r="G267" s="47" t="s">
        <v>1328</v>
      </c>
      <c r="H267" s="26" t="s">
        <v>859</v>
      </c>
      <c r="I267" s="47" t="s">
        <v>527</v>
      </c>
      <c r="J267" s="60"/>
    </row>
    <row r="268" spans="1:10" x14ac:dyDescent="0.25">
      <c r="A268" s="45" t="s">
        <v>860</v>
      </c>
      <c r="B268" s="46" t="s">
        <v>861</v>
      </c>
      <c r="C268" s="47" t="s">
        <v>225</v>
      </c>
      <c r="D268" s="47" t="s">
        <v>993</v>
      </c>
      <c r="E268" s="45">
        <v>20</v>
      </c>
      <c r="F268" s="45" t="s">
        <v>45</v>
      </c>
      <c r="G268" s="47"/>
      <c r="H268" s="47" t="s">
        <v>862</v>
      </c>
      <c r="I268" s="47" t="s">
        <v>527</v>
      </c>
      <c r="J268" s="47" t="s">
        <v>863</v>
      </c>
    </row>
    <row r="269" spans="1:10" x14ac:dyDescent="0.25">
      <c r="A269" s="45" t="s">
        <v>864</v>
      </c>
      <c r="B269" s="46" t="s">
        <v>865</v>
      </c>
      <c r="C269" s="47" t="s">
        <v>225</v>
      </c>
      <c r="D269" s="47" t="s">
        <v>993</v>
      </c>
      <c r="E269" s="45">
        <v>20</v>
      </c>
      <c r="F269" s="45" t="s">
        <v>45</v>
      </c>
      <c r="G269" s="47"/>
      <c r="H269" s="47" t="s">
        <v>866</v>
      </c>
      <c r="I269" s="47" t="s">
        <v>527</v>
      </c>
      <c r="J269" s="47" t="s">
        <v>867</v>
      </c>
    </row>
    <row r="270" spans="1:10" x14ac:dyDescent="0.25">
      <c r="A270" s="45" t="s">
        <v>868</v>
      </c>
      <c r="B270" s="47" t="s">
        <v>869</v>
      </c>
      <c r="C270" s="47" t="s">
        <v>225</v>
      </c>
      <c r="D270" s="47" t="s">
        <v>993</v>
      </c>
      <c r="E270" s="45">
        <v>1</v>
      </c>
      <c r="F270" s="45" t="s">
        <v>45</v>
      </c>
      <c r="G270" s="47"/>
      <c r="H270" s="47">
        <v>305765</v>
      </c>
      <c r="I270" s="47" t="s">
        <v>527</v>
      </c>
      <c r="J270" s="47"/>
    </row>
    <row r="271" spans="1:10" x14ac:dyDescent="0.25">
      <c r="A271" s="45" t="s">
        <v>870</v>
      </c>
      <c r="B271" s="26" t="s">
        <v>871</v>
      </c>
      <c r="C271" s="47" t="s">
        <v>59</v>
      </c>
      <c r="D271" s="47" t="s">
        <v>462</v>
      </c>
      <c r="E271" s="45">
        <v>2</v>
      </c>
      <c r="F271" s="45" t="s">
        <v>45</v>
      </c>
      <c r="G271" s="47"/>
      <c r="H271" s="26" t="s">
        <v>872</v>
      </c>
      <c r="I271" s="47"/>
      <c r="J271" s="47"/>
    </row>
    <row r="272" spans="1:10" x14ac:dyDescent="0.25">
      <c r="A272" s="45" t="s">
        <v>873</v>
      </c>
      <c r="B272" s="46" t="s">
        <v>874</v>
      </c>
      <c r="C272" s="47" t="s">
        <v>1122</v>
      </c>
      <c r="D272" s="47" t="s">
        <v>1123</v>
      </c>
      <c r="E272" s="45">
        <v>14</v>
      </c>
      <c r="F272" s="45" t="s">
        <v>45</v>
      </c>
      <c r="G272" s="47"/>
      <c r="H272" s="47" t="s">
        <v>875</v>
      </c>
      <c r="I272" s="47" t="s">
        <v>876</v>
      </c>
      <c r="J272" s="47" t="s">
        <v>877</v>
      </c>
    </row>
    <row r="273" spans="1:10" x14ac:dyDescent="0.25">
      <c r="A273" s="45" t="s">
        <v>878</v>
      </c>
      <c r="B273" s="46" t="s">
        <v>879</v>
      </c>
      <c r="C273" s="47" t="s">
        <v>1122</v>
      </c>
      <c r="D273" s="47" t="s">
        <v>1123</v>
      </c>
      <c r="E273" s="45">
        <v>14</v>
      </c>
      <c r="F273" s="45" t="s">
        <v>45</v>
      </c>
      <c r="G273" s="47"/>
      <c r="H273" s="47" t="s">
        <v>880</v>
      </c>
      <c r="I273" s="47" t="s">
        <v>876</v>
      </c>
      <c r="J273" s="47" t="s">
        <v>881</v>
      </c>
    </row>
    <row r="274" spans="1:10" x14ac:dyDescent="0.25">
      <c r="A274" s="45" t="s">
        <v>882</v>
      </c>
      <c r="B274" s="47" t="s">
        <v>883</v>
      </c>
      <c r="C274" s="47" t="s">
        <v>49</v>
      </c>
      <c r="D274" s="47" t="s">
        <v>50</v>
      </c>
      <c r="E274" s="45">
        <v>28</v>
      </c>
      <c r="F274" s="45" t="s">
        <v>45</v>
      </c>
      <c r="G274" s="47"/>
      <c r="H274" s="47" t="s">
        <v>884</v>
      </c>
      <c r="I274" s="47" t="s">
        <v>876</v>
      </c>
      <c r="J274" s="47"/>
    </row>
    <row r="275" spans="1:10" x14ac:dyDescent="0.25">
      <c r="A275" s="53" t="s">
        <v>885</v>
      </c>
      <c r="B275" s="50" t="s">
        <v>1322</v>
      </c>
      <c r="C275" s="50" t="s">
        <v>886</v>
      </c>
      <c r="D275" s="50" t="s">
        <v>887</v>
      </c>
      <c r="E275" s="61">
        <v>14</v>
      </c>
      <c r="F275" s="61" t="s">
        <v>45</v>
      </c>
      <c r="G275" s="47"/>
      <c r="H275" s="55" t="s">
        <v>888</v>
      </c>
      <c r="I275" s="50" t="s">
        <v>1323</v>
      </c>
      <c r="J275" s="64"/>
    </row>
    <row r="276" spans="1:10" x14ac:dyDescent="0.25">
      <c r="A276" s="45" t="s">
        <v>889</v>
      </c>
      <c r="B276" s="46" t="s">
        <v>890</v>
      </c>
      <c r="C276" s="47" t="s">
        <v>43</v>
      </c>
      <c r="D276" s="47" t="s">
        <v>44</v>
      </c>
      <c r="E276" s="45">
        <v>6</v>
      </c>
      <c r="F276" s="45" t="s">
        <v>45</v>
      </c>
      <c r="G276" s="47"/>
      <c r="H276" s="47">
        <v>484405</v>
      </c>
      <c r="I276" s="47" t="s">
        <v>46</v>
      </c>
      <c r="J276" s="47"/>
    </row>
    <row r="277" spans="1:10" x14ac:dyDescent="0.25">
      <c r="A277" s="45" t="s">
        <v>891</v>
      </c>
      <c r="B277" s="46" t="s">
        <v>892</v>
      </c>
      <c r="C277" s="47" t="s">
        <v>43</v>
      </c>
      <c r="D277" s="47" t="s">
        <v>44</v>
      </c>
      <c r="E277" s="45">
        <v>6</v>
      </c>
      <c r="F277" s="45" t="s">
        <v>45</v>
      </c>
      <c r="G277" s="47"/>
      <c r="H277" s="47">
        <v>484407</v>
      </c>
      <c r="I277" s="47" t="s">
        <v>46</v>
      </c>
      <c r="J277" s="47"/>
    </row>
    <row r="278" spans="1:10" x14ac:dyDescent="0.25">
      <c r="A278" s="45" t="s">
        <v>893</v>
      </c>
      <c r="B278" s="46" t="s">
        <v>894</v>
      </c>
      <c r="C278" s="47" t="s">
        <v>43</v>
      </c>
      <c r="D278" s="47" t="s">
        <v>44</v>
      </c>
      <c r="E278" s="45">
        <v>6</v>
      </c>
      <c r="F278" s="45" t="s">
        <v>45</v>
      </c>
      <c r="G278" s="47"/>
      <c r="H278" s="47" t="s">
        <v>895</v>
      </c>
      <c r="I278" s="47" t="s">
        <v>46</v>
      </c>
      <c r="J278" s="47"/>
    </row>
    <row r="279" spans="1:10" x14ac:dyDescent="0.25">
      <c r="A279" s="45" t="s">
        <v>896</v>
      </c>
      <c r="B279" s="46" t="s">
        <v>897</v>
      </c>
      <c r="C279" s="47" t="s">
        <v>43</v>
      </c>
      <c r="D279" s="47" t="s">
        <v>44</v>
      </c>
      <c r="E279" s="45">
        <v>6</v>
      </c>
      <c r="F279" s="45" t="s">
        <v>45</v>
      </c>
      <c r="G279" s="47"/>
      <c r="H279" s="47" t="s">
        <v>898</v>
      </c>
      <c r="I279" s="47" t="s">
        <v>46</v>
      </c>
      <c r="J279" s="47"/>
    </row>
    <row r="280" spans="1:10" x14ac:dyDescent="0.25">
      <c r="A280" s="45" t="s">
        <v>899</v>
      </c>
      <c r="B280" s="46" t="s">
        <v>900</v>
      </c>
      <c r="C280" s="47" t="s">
        <v>59</v>
      </c>
      <c r="D280" s="47" t="s">
        <v>1185</v>
      </c>
      <c r="E280" s="45">
        <v>6</v>
      </c>
      <c r="F280" s="45" t="s">
        <v>45</v>
      </c>
      <c r="G280" s="47"/>
      <c r="H280" s="47">
        <v>4924</v>
      </c>
      <c r="I280" s="47" t="s">
        <v>901</v>
      </c>
      <c r="J280" s="47"/>
    </row>
    <row r="281" spans="1:10" x14ac:dyDescent="0.25">
      <c r="A281" s="45" t="s">
        <v>902</v>
      </c>
      <c r="B281" s="47" t="s">
        <v>1315</v>
      </c>
      <c r="C281" s="47" t="s">
        <v>277</v>
      </c>
      <c r="D281" s="47" t="s">
        <v>278</v>
      </c>
      <c r="E281" s="45">
        <v>6</v>
      </c>
      <c r="F281" s="45" t="s">
        <v>45</v>
      </c>
      <c r="G281" s="47"/>
      <c r="H281" s="47" t="s">
        <v>1316</v>
      </c>
      <c r="I281" s="47" t="s">
        <v>328</v>
      </c>
      <c r="J281" s="47"/>
    </row>
    <row r="282" spans="1:10" x14ac:dyDescent="0.25">
      <c r="A282" s="45" t="s">
        <v>903</v>
      </c>
      <c r="B282" s="46" t="s">
        <v>1311</v>
      </c>
      <c r="C282" s="47" t="s">
        <v>886</v>
      </c>
      <c r="D282" s="47" t="s">
        <v>1038</v>
      </c>
      <c r="E282" s="45">
        <v>6</v>
      </c>
      <c r="F282" s="45" t="s">
        <v>45</v>
      </c>
      <c r="G282" s="47"/>
      <c r="H282" s="47" t="s">
        <v>904</v>
      </c>
      <c r="I282" s="47" t="s">
        <v>1323</v>
      </c>
      <c r="J282" s="47"/>
    </row>
    <row r="283" spans="1:10" x14ac:dyDescent="0.25">
      <c r="A283" s="45" t="s">
        <v>905</v>
      </c>
      <c r="B283" s="46" t="s">
        <v>1312</v>
      </c>
      <c r="C283" s="47" t="s">
        <v>886</v>
      </c>
      <c r="D283" s="47" t="s">
        <v>1038</v>
      </c>
      <c r="E283" s="45">
        <v>6</v>
      </c>
      <c r="F283" s="45" t="s">
        <v>45</v>
      </c>
      <c r="G283" s="47"/>
      <c r="H283" s="47" t="s">
        <v>906</v>
      </c>
      <c r="I283" s="47" t="s">
        <v>1323</v>
      </c>
      <c r="J283" s="47"/>
    </row>
    <row r="284" spans="1:10" x14ac:dyDescent="0.25">
      <c r="A284" s="45" t="s">
        <v>907</v>
      </c>
      <c r="B284" s="46" t="s">
        <v>1313</v>
      </c>
      <c r="C284" s="47" t="s">
        <v>886</v>
      </c>
      <c r="D284" s="47" t="s">
        <v>1020</v>
      </c>
      <c r="E284" s="45">
        <v>6</v>
      </c>
      <c r="F284" s="45" t="s">
        <v>45</v>
      </c>
      <c r="G284" s="47"/>
      <c r="H284" s="47" t="s">
        <v>908</v>
      </c>
      <c r="I284" s="47" t="s">
        <v>128</v>
      </c>
      <c r="J284" s="47"/>
    </row>
    <row r="285" spans="1:10" x14ac:dyDescent="0.25">
      <c r="A285" s="45" t="s">
        <v>909</v>
      </c>
      <c r="B285" s="46" t="s">
        <v>910</v>
      </c>
      <c r="C285" s="47" t="s">
        <v>456</v>
      </c>
      <c r="D285" s="47" t="s">
        <v>934</v>
      </c>
      <c r="E285" s="45">
        <v>1</v>
      </c>
      <c r="F285" s="45" t="s">
        <v>45</v>
      </c>
      <c r="G285" s="47"/>
      <c r="H285" s="47" t="s">
        <v>911</v>
      </c>
      <c r="I285" s="47" t="s">
        <v>912</v>
      </c>
      <c r="J285" s="47"/>
    </row>
    <row r="286" spans="1:10" x14ac:dyDescent="0.25">
      <c r="A286" s="45" t="s">
        <v>913</v>
      </c>
      <c r="B286" s="46" t="s">
        <v>914</v>
      </c>
      <c r="C286" s="47" t="s">
        <v>456</v>
      </c>
      <c r="D286" s="47" t="s">
        <v>934</v>
      </c>
      <c r="E286" s="45">
        <v>1</v>
      </c>
      <c r="F286" s="45" t="s">
        <v>45</v>
      </c>
      <c r="G286" s="47" t="s">
        <v>1329</v>
      </c>
      <c r="H286" s="47" t="s">
        <v>915</v>
      </c>
      <c r="I286" s="47" t="s">
        <v>46</v>
      </c>
      <c r="J286" s="47"/>
    </row>
    <row r="287" spans="1:10" x14ac:dyDescent="0.25">
      <c r="A287" s="45" t="s">
        <v>916</v>
      </c>
      <c r="B287" s="46" t="s">
        <v>917</v>
      </c>
      <c r="C287" s="47" t="s">
        <v>49</v>
      </c>
      <c r="D287" s="47" t="s">
        <v>356</v>
      </c>
      <c r="E287" s="45">
        <v>2</v>
      </c>
      <c r="F287" s="45" t="s">
        <v>45</v>
      </c>
      <c r="G287" s="47"/>
      <c r="H287" s="47" t="s">
        <v>918</v>
      </c>
      <c r="I287" s="47" t="s">
        <v>216</v>
      </c>
      <c r="J287" s="47"/>
    </row>
    <row r="288" spans="1:10" x14ac:dyDescent="0.25">
      <c r="A288" s="45" t="s">
        <v>919</v>
      </c>
      <c r="B288" s="46" t="s">
        <v>920</v>
      </c>
      <c r="C288" s="47" t="s">
        <v>225</v>
      </c>
      <c r="D288" s="47" t="s">
        <v>993</v>
      </c>
      <c r="E288" s="45">
        <v>20</v>
      </c>
      <c r="F288" s="45" t="s">
        <v>45</v>
      </c>
      <c r="G288" s="47"/>
      <c r="H288" s="47">
        <v>305762</v>
      </c>
      <c r="I288" s="47" t="s">
        <v>527</v>
      </c>
      <c r="J288" s="47"/>
    </row>
    <row r="289" spans="1:10" x14ac:dyDescent="0.25">
      <c r="A289" s="45" t="s">
        <v>921</v>
      </c>
      <c r="B289" s="46" t="s">
        <v>922</v>
      </c>
      <c r="C289" s="47" t="s">
        <v>49</v>
      </c>
      <c r="D289" s="47" t="s">
        <v>1186</v>
      </c>
      <c r="E289" s="45">
        <v>14</v>
      </c>
      <c r="F289" s="45" t="s">
        <v>45</v>
      </c>
      <c r="G289" s="47"/>
      <c r="H289" s="47" t="s">
        <v>923</v>
      </c>
      <c r="I289" s="47" t="s">
        <v>46</v>
      </c>
      <c r="J289" s="47"/>
    </row>
    <row r="290" spans="1:10" x14ac:dyDescent="0.25">
      <c r="A290" s="45" t="s">
        <v>924</v>
      </c>
      <c r="B290" s="46" t="s">
        <v>925</v>
      </c>
      <c r="C290" s="47" t="s">
        <v>49</v>
      </c>
      <c r="D290" s="47" t="s">
        <v>356</v>
      </c>
      <c r="E290" s="45">
        <v>4</v>
      </c>
      <c r="F290" s="45" t="s">
        <v>45</v>
      </c>
      <c r="G290" s="47"/>
      <c r="H290" s="47" t="s">
        <v>926</v>
      </c>
      <c r="I290" s="47" t="s">
        <v>1323</v>
      </c>
      <c r="J290" s="47"/>
    </row>
    <row r="291" spans="1:10" x14ac:dyDescent="0.25">
      <c r="A291" s="45" t="s">
        <v>927</v>
      </c>
      <c r="B291" s="47" t="s">
        <v>928</v>
      </c>
      <c r="C291" s="47" t="s">
        <v>456</v>
      </c>
      <c r="D291" s="47" t="s">
        <v>929</v>
      </c>
      <c r="E291" s="45">
        <v>14</v>
      </c>
      <c r="F291" s="45" t="s">
        <v>45</v>
      </c>
      <c r="G291" s="47"/>
      <c r="H291" s="47" t="s">
        <v>930</v>
      </c>
      <c r="I291" s="47" t="s">
        <v>931</v>
      </c>
      <c r="J291" s="47"/>
    </row>
    <row r="292" spans="1:10" x14ac:dyDescent="0.25">
      <c r="A292" s="45" t="s">
        <v>932</v>
      </c>
      <c r="B292" s="47" t="s">
        <v>933</v>
      </c>
      <c r="C292" s="47" t="s">
        <v>456</v>
      </c>
      <c r="D292" s="47" t="s">
        <v>934</v>
      </c>
      <c r="E292" s="45">
        <v>2</v>
      </c>
      <c r="F292" s="45" t="s">
        <v>45</v>
      </c>
      <c r="G292" s="47"/>
      <c r="H292" s="47" t="s">
        <v>935</v>
      </c>
      <c r="I292" s="47" t="s">
        <v>936</v>
      </c>
      <c r="J292" s="47"/>
    </row>
    <row r="293" spans="1:10" ht="30" x14ac:dyDescent="0.25">
      <c r="A293" s="45" t="s">
        <v>937</v>
      </c>
      <c r="B293" s="47" t="s">
        <v>938</v>
      </c>
      <c r="C293" s="47" t="s">
        <v>456</v>
      </c>
      <c r="D293" s="47" t="s">
        <v>939</v>
      </c>
      <c r="E293" s="45">
        <v>2</v>
      </c>
      <c r="F293" s="45" t="s">
        <v>45</v>
      </c>
      <c r="G293" s="47" t="s">
        <v>1330</v>
      </c>
      <c r="H293" s="47" t="s">
        <v>940</v>
      </c>
      <c r="I293" s="47" t="s">
        <v>46</v>
      </c>
      <c r="J293" s="47"/>
    </row>
    <row r="294" spans="1:10" ht="30" x14ac:dyDescent="0.25">
      <c r="A294" s="45" t="s">
        <v>941</v>
      </c>
      <c r="B294" s="47" t="s">
        <v>942</v>
      </c>
      <c r="C294" s="47" t="s">
        <v>456</v>
      </c>
      <c r="D294" s="47" t="s">
        <v>939</v>
      </c>
      <c r="E294" s="45">
        <v>2</v>
      </c>
      <c r="F294" s="45" t="s">
        <v>45</v>
      </c>
      <c r="G294" s="47" t="s">
        <v>1330</v>
      </c>
      <c r="H294" s="47" t="s">
        <v>943</v>
      </c>
      <c r="I294" s="47" t="s">
        <v>46</v>
      </c>
      <c r="J294" s="47"/>
    </row>
    <row r="295" spans="1:10" x14ac:dyDescent="0.25">
      <c r="A295" s="45" t="s">
        <v>944</v>
      </c>
      <c r="B295" s="46" t="s">
        <v>945</v>
      </c>
      <c r="C295" s="47" t="s">
        <v>456</v>
      </c>
      <c r="D295" s="47" t="s">
        <v>934</v>
      </c>
      <c r="E295" s="45">
        <v>2</v>
      </c>
      <c r="F295" s="45" t="s">
        <v>45</v>
      </c>
      <c r="G295" s="47"/>
      <c r="H295" s="47" t="s">
        <v>946</v>
      </c>
      <c r="I295" s="47" t="s">
        <v>527</v>
      </c>
      <c r="J295" s="47"/>
    </row>
    <row r="296" spans="1:10" x14ac:dyDescent="0.25">
      <c r="A296" s="45" t="s">
        <v>947</v>
      </c>
      <c r="B296" s="47" t="s">
        <v>948</v>
      </c>
      <c r="C296" s="47" t="s">
        <v>456</v>
      </c>
      <c r="D296" s="47" t="s">
        <v>457</v>
      </c>
      <c r="E296" s="45">
        <v>2</v>
      </c>
      <c r="F296" s="45" t="s">
        <v>45</v>
      </c>
      <c r="G296" s="47"/>
      <c r="H296" s="47" t="s">
        <v>949</v>
      </c>
      <c r="I296" s="47" t="s">
        <v>46</v>
      </c>
      <c r="J296" s="47"/>
    </row>
    <row r="297" spans="1:10" x14ac:dyDescent="0.25">
      <c r="A297" s="45" t="s">
        <v>950</v>
      </c>
      <c r="B297" s="46" t="s">
        <v>951</v>
      </c>
      <c r="C297" s="47" t="s">
        <v>1122</v>
      </c>
      <c r="D297" s="47" t="s">
        <v>1123</v>
      </c>
      <c r="E297" s="45">
        <v>14</v>
      </c>
      <c r="F297" s="45" t="s">
        <v>45</v>
      </c>
      <c r="G297" s="47"/>
      <c r="H297" s="47" t="s">
        <v>952</v>
      </c>
      <c r="I297" s="47" t="s">
        <v>876</v>
      </c>
      <c r="J297" s="47"/>
    </row>
    <row r="298" spans="1:10" x14ac:dyDescent="0.25">
      <c r="A298" s="45" t="s">
        <v>953</v>
      </c>
      <c r="B298" s="46" t="s">
        <v>954</v>
      </c>
      <c r="C298" s="47" t="s">
        <v>1122</v>
      </c>
      <c r="D298" s="47" t="s">
        <v>1187</v>
      </c>
      <c r="E298" s="45">
        <v>28</v>
      </c>
      <c r="F298" s="45" t="s">
        <v>45</v>
      </c>
      <c r="G298" s="47"/>
      <c r="H298" s="47" t="s">
        <v>955</v>
      </c>
      <c r="I298" s="47" t="s">
        <v>956</v>
      </c>
      <c r="J298" s="47"/>
    </row>
    <row r="299" spans="1:10" x14ac:dyDescent="0.25">
      <c r="A299" s="45" t="s">
        <v>957</v>
      </c>
      <c r="B299" s="32" t="s">
        <v>958</v>
      </c>
      <c r="C299" s="47" t="s">
        <v>59</v>
      </c>
      <c r="D299" s="47" t="s">
        <v>60</v>
      </c>
      <c r="E299" s="45">
        <v>1</v>
      </c>
      <c r="F299" s="45" t="s">
        <v>45</v>
      </c>
      <c r="G299" s="47"/>
      <c r="H299" s="47" t="s">
        <v>959</v>
      </c>
      <c r="I299" s="47" t="s">
        <v>960</v>
      </c>
      <c r="J299" s="47"/>
    </row>
    <row r="300" spans="1:10" x14ac:dyDescent="0.25">
      <c r="A300" s="45" t="s">
        <v>961</v>
      </c>
      <c r="B300" s="46" t="s">
        <v>962</v>
      </c>
      <c r="C300" s="47" t="s">
        <v>59</v>
      </c>
      <c r="D300" s="47" t="s">
        <v>60</v>
      </c>
      <c r="E300" s="45">
        <v>1</v>
      </c>
      <c r="F300" s="45" t="s">
        <v>45</v>
      </c>
      <c r="G300" s="47"/>
      <c r="H300" s="47" t="s">
        <v>963</v>
      </c>
      <c r="I300" s="47" t="s">
        <v>960</v>
      </c>
      <c r="J300" s="47"/>
    </row>
    <row r="301" spans="1:10" x14ac:dyDescent="0.25">
      <c r="A301" s="45" t="s">
        <v>964</v>
      </c>
      <c r="B301" s="46" t="s">
        <v>965</v>
      </c>
      <c r="C301" s="47" t="s">
        <v>59</v>
      </c>
      <c r="D301" s="47" t="s">
        <v>60</v>
      </c>
      <c r="E301" s="45">
        <v>1</v>
      </c>
      <c r="F301" s="45" t="s">
        <v>45</v>
      </c>
      <c r="G301" s="47"/>
      <c r="H301" s="47" t="s">
        <v>966</v>
      </c>
      <c r="I301" s="47" t="s">
        <v>960</v>
      </c>
      <c r="J301" s="47"/>
    </row>
    <row r="302" spans="1:10" ht="30" x14ac:dyDescent="0.25">
      <c r="A302" s="45" t="s">
        <v>967</v>
      </c>
      <c r="B302" s="47" t="s">
        <v>1317</v>
      </c>
      <c r="C302" s="47" t="s">
        <v>49</v>
      </c>
      <c r="D302" s="47" t="s">
        <v>968</v>
      </c>
      <c r="E302" s="45">
        <v>1</v>
      </c>
      <c r="F302" s="45" t="s">
        <v>45</v>
      </c>
      <c r="G302" s="47"/>
      <c r="H302" s="47" t="s">
        <v>969</v>
      </c>
      <c r="I302" s="47" t="s">
        <v>1323</v>
      </c>
      <c r="J302" s="47"/>
    </row>
    <row r="303" spans="1:10" x14ac:dyDescent="0.25">
      <c r="A303" s="45" t="s">
        <v>970</v>
      </c>
      <c r="B303" s="46" t="s">
        <v>971</v>
      </c>
      <c r="C303" s="47" t="s">
        <v>1122</v>
      </c>
      <c r="D303" s="47" t="s">
        <v>1188</v>
      </c>
      <c r="E303" s="45">
        <v>6</v>
      </c>
      <c r="F303" s="45" t="s">
        <v>45</v>
      </c>
      <c r="G303" s="47"/>
      <c r="H303" s="47" t="s">
        <v>972</v>
      </c>
      <c r="I303" s="47" t="s">
        <v>1323</v>
      </c>
      <c r="J303" s="47"/>
    </row>
    <row r="304" spans="1:10" x14ac:dyDescent="0.25">
      <c r="A304" s="45" t="s">
        <v>973</v>
      </c>
      <c r="B304" s="46" t="s">
        <v>974</v>
      </c>
      <c r="C304" s="47" t="s">
        <v>1122</v>
      </c>
      <c r="D304" s="47" t="s">
        <v>1188</v>
      </c>
      <c r="E304" s="45">
        <v>6</v>
      </c>
      <c r="F304" s="45" t="s">
        <v>45</v>
      </c>
      <c r="G304" s="47"/>
      <c r="H304" s="47" t="s">
        <v>975</v>
      </c>
      <c r="I304" s="47" t="s">
        <v>1323</v>
      </c>
      <c r="J304" s="47"/>
    </row>
    <row r="305" spans="1:10" x14ac:dyDescent="0.25">
      <c r="A305" s="45" t="s">
        <v>976</v>
      </c>
      <c r="B305" s="47" t="s">
        <v>977</v>
      </c>
      <c r="C305" s="47" t="s">
        <v>49</v>
      </c>
      <c r="D305" s="47" t="s">
        <v>968</v>
      </c>
      <c r="E305" s="45">
        <v>1</v>
      </c>
      <c r="F305" s="45" t="s">
        <v>45</v>
      </c>
      <c r="G305" s="47"/>
      <c r="H305" s="47" t="s">
        <v>978</v>
      </c>
      <c r="I305" s="47" t="s">
        <v>876</v>
      </c>
      <c r="J305" s="47"/>
    </row>
    <row r="306" spans="1:10" x14ac:dyDescent="0.25">
      <c r="A306" s="45" t="s">
        <v>979</v>
      </c>
      <c r="B306" s="46" t="s">
        <v>980</v>
      </c>
      <c r="C306" s="47" t="s">
        <v>1122</v>
      </c>
      <c r="D306" s="47" t="s">
        <v>1188</v>
      </c>
      <c r="E306" s="45">
        <v>6</v>
      </c>
      <c r="F306" s="45" t="s">
        <v>45</v>
      </c>
      <c r="G306" s="47"/>
      <c r="H306" s="47" t="s">
        <v>981</v>
      </c>
      <c r="I306" s="47" t="s">
        <v>1323</v>
      </c>
      <c r="J306" s="47"/>
    </row>
    <row r="307" spans="1:10" x14ac:dyDescent="0.25">
      <c r="A307" s="45" t="s">
        <v>982</v>
      </c>
      <c r="B307" s="46" t="s">
        <v>983</v>
      </c>
      <c r="C307" s="47" t="s">
        <v>59</v>
      </c>
      <c r="D307" s="47" t="s">
        <v>984</v>
      </c>
      <c r="E307" s="45">
        <v>6</v>
      </c>
      <c r="F307" s="45" t="s">
        <v>45</v>
      </c>
      <c r="G307" s="47"/>
      <c r="H307" s="47" t="s">
        <v>985</v>
      </c>
      <c r="I307" s="47" t="s">
        <v>1323</v>
      </c>
      <c r="J307" s="47"/>
    </row>
    <row r="308" spans="1:10" x14ac:dyDescent="0.25">
      <c r="A308" s="45" t="s">
        <v>986</v>
      </c>
      <c r="B308" s="47" t="s">
        <v>987</v>
      </c>
      <c r="C308" s="47" t="s">
        <v>225</v>
      </c>
      <c r="D308" s="47" t="s">
        <v>988</v>
      </c>
      <c r="E308" s="45">
        <v>1</v>
      </c>
      <c r="F308" s="45" t="s">
        <v>45</v>
      </c>
      <c r="G308" s="47"/>
      <c r="H308" s="47" t="s">
        <v>989</v>
      </c>
      <c r="I308" s="47" t="s">
        <v>990</v>
      </c>
      <c r="J308" s="47"/>
    </row>
    <row r="309" spans="1:10" x14ac:dyDescent="0.25">
      <c r="A309" s="45" t="s">
        <v>991</v>
      </c>
      <c r="B309" s="47" t="s">
        <v>992</v>
      </c>
      <c r="C309" s="47" t="s">
        <v>225</v>
      </c>
      <c r="D309" s="47" t="s">
        <v>993</v>
      </c>
      <c r="E309" s="45">
        <v>1</v>
      </c>
      <c r="F309" s="45" t="s">
        <v>45</v>
      </c>
      <c r="G309" s="47"/>
      <c r="H309" s="47" t="s">
        <v>994</v>
      </c>
      <c r="I309" s="47" t="s">
        <v>990</v>
      </c>
      <c r="J309" s="47"/>
    </row>
    <row r="310" spans="1:10" x14ac:dyDescent="0.25">
      <c r="A310" s="45" t="s">
        <v>995</v>
      </c>
      <c r="B310" s="47" t="s">
        <v>996</v>
      </c>
      <c r="C310" s="47" t="s">
        <v>456</v>
      </c>
      <c r="D310" s="47" t="s">
        <v>457</v>
      </c>
      <c r="E310" s="45">
        <v>2</v>
      </c>
      <c r="F310" s="45" t="s">
        <v>45</v>
      </c>
      <c r="G310" s="47"/>
      <c r="H310" s="47"/>
      <c r="I310" s="47" t="s">
        <v>216</v>
      </c>
      <c r="J310" s="47"/>
    </row>
    <row r="311" spans="1:10" ht="30" x14ac:dyDescent="0.25">
      <c r="A311" s="45" t="s">
        <v>997</v>
      </c>
      <c r="B311" s="47" t="s">
        <v>998</v>
      </c>
      <c r="C311" s="47" t="s">
        <v>43</v>
      </c>
      <c r="D311" s="47" t="s">
        <v>999</v>
      </c>
      <c r="E311" s="45">
        <v>1</v>
      </c>
      <c r="F311" s="45" t="s">
        <v>45</v>
      </c>
      <c r="G311" s="47" t="s">
        <v>1331</v>
      </c>
      <c r="H311" s="47"/>
      <c r="I311" s="47" t="s">
        <v>128</v>
      </c>
      <c r="J311" s="47"/>
    </row>
    <row r="312" spans="1:10" ht="30" x14ac:dyDescent="0.25">
      <c r="A312" s="45" t="s">
        <v>1000</v>
      </c>
      <c r="B312" s="47" t="s">
        <v>1001</v>
      </c>
      <c r="C312" s="47" t="s">
        <v>43</v>
      </c>
      <c r="D312" s="47" t="s">
        <v>999</v>
      </c>
      <c r="E312" s="45">
        <v>1</v>
      </c>
      <c r="F312" s="45" t="s">
        <v>45</v>
      </c>
      <c r="G312" s="47" t="s">
        <v>1331</v>
      </c>
      <c r="H312" s="47"/>
      <c r="I312" s="47" t="s">
        <v>128</v>
      </c>
      <c r="J312" s="47"/>
    </row>
    <row r="313" spans="1:10" ht="30" x14ac:dyDescent="0.25">
      <c r="A313" s="45" t="s">
        <v>1002</v>
      </c>
      <c r="B313" s="47" t="s">
        <v>1003</v>
      </c>
      <c r="C313" s="47" t="s">
        <v>43</v>
      </c>
      <c r="D313" s="47" t="s">
        <v>999</v>
      </c>
      <c r="E313" s="45">
        <v>1</v>
      </c>
      <c r="F313" s="45" t="s">
        <v>45</v>
      </c>
      <c r="G313" s="47" t="s">
        <v>1331</v>
      </c>
      <c r="H313" s="47"/>
      <c r="I313" s="47" t="s">
        <v>128</v>
      </c>
      <c r="J313" s="47"/>
    </row>
    <row r="314" spans="1:10" x14ac:dyDescent="0.25">
      <c r="A314" s="45" t="s">
        <v>1004</v>
      </c>
      <c r="B314" s="47" t="s">
        <v>1005</v>
      </c>
      <c r="C314" s="49" t="s">
        <v>456</v>
      </c>
      <c r="D314" s="49" t="s">
        <v>939</v>
      </c>
      <c r="E314" s="65">
        <v>2</v>
      </c>
      <c r="F314" s="45" t="s">
        <v>45</v>
      </c>
      <c r="G314" s="47"/>
      <c r="H314" s="47" t="s">
        <v>1006</v>
      </c>
      <c r="I314" s="66" t="s">
        <v>1007</v>
      </c>
      <c r="J314" s="47"/>
    </row>
    <row r="315" spans="1:10" x14ac:dyDescent="0.25">
      <c r="A315" s="45" t="s">
        <v>1008</v>
      </c>
      <c r="B315" s="47" t="s">
        <v>1009</v>
      </c>
      <c r="C315" s="49" t="s">
        <v>886</v>
      </c>
      <c r="D315" s="49" t="s">
        <v>1010</v>
      </c>
      <c r="E315" s="65">
        <v>7</v>
      </c>
      <c r="F315" s="45" t="s">
        <v>45</v>
      </c>
      <c r="G315" s="47"/>
      <c r="H315" s="47">
        <v>900363</v>
      </c>
      <c r="I315" s="47" t="s">
        <v>1011</v>
      </c>
      <c r="J315" s="47"/>
    </row>
    <row r="316" spans="1:10" x14ac:dyDescent="0.25">
      <c r="A316" s="58" t="s">
        <v>1285</v>
      </c>
      <c r="B316" s="59" t="s">
        <v>1286</v>
      </c>
      <c r="C316" s="59" t="s">
        <v>277</v>
      </c>
      <c r="D316" s="59" t="s">
        <v>624</v>
      </c>
      <c r="E316" s="58">
        <v>28</v>
      </c>
      <c r="F316" s="58" t="s">
        <v>45</v>
      </c>
      <c r="G316" s="47"/>
      <c r="H316" s="59">
        <v>12233</v>
      </c>
      <c r="I316" s="59" t="s">
        <v>1287</v>
      </c>
      <c r="J316" s="59"/>
    </row>
    <row r="317" spans="1:10" x14ac:dyDescent="0.25">
      <c r="A317" s="45" t="s">
        <v>1012</v>
      </c>
      <c r="B317" s="47" t="s">
        <v>1013</v>
      </c>
      <c r="C317" s="49" t="s">
        <v>277</v>
      </c>
      <c r="D317" s="49" t="s">
        <v>624</v>
      </c>
      <c r="E317" s="65">
        <v>28</v>
      </c>
      <c r="F317" s="45" t="s">
        <v>56</v>
      </c>
      <c r="G317" s="47"/>
      <c r="H317" s="47" t="s">
        <v>1014</v>
      </c>
      <c r="I317" s="47" t="s">
        <v>1015</v>
      </c>
      <c r="J317" s="47"/>
    </row>
    <row r="318" spans="1:10" x14ac:dyDescent="0.25">
      <c r="A318" s="45" t="s">
        <v>1016</v>
      </c>
      <c r="B318" s="47" t="s">
        <v>1017</v>
      </c>
      <c r="C318" s="49" t="s">
        <v>277</v>
      </c>
      <c r="D318" s="49" t="s">
        <v>624</v>
      </c>
      <c r="E318" s="65">
        <v>28</v>
      </c>
      <c r="F318" s="45" t="s">
        <v>56</v>
      </c>
      <c r="G318" s="47"/>
      <c r="H318" s="47" t="s">
        <v>1018</v>
      </c>
      <c r="I318" s="47" t="s">
        <v>1015</v>
      </c>
      <c r="J318" s="47"/>
    </row>
    <row r="319" spans="1:10" x14ac:dyDescent="0.25">
      <c r="A319" s="45" t="s">
        <v>1019</v>
      </c>
      <c r="B319" s="47" t="s">
        <v>1318</v>
      </c>
      <c r="C319" s="49" t="s">
        <v>886</v>
      </c>
      <c r="D319" s="49" t="s">
        <v>1020</v>
      </c>
      <c r="E319" s="65">
        <v>28</v>
      </c>
      <c r="F319" s="45" t="s">
        <v>45</v>
      </c>
      <c r="G319" s="47"/>
      <c r="H319" s="47">
        <v>101.06</v>
      </c>
      <c r="I319" s="47" t="s">
        <v>1323</v>
      </c>
      <c r="J319" s="47"/>
    </row>
    <row r="320" spans="1:10" x14ac:dyDescent="0.25">
      <c r="A320" s="45" t="s">
        <v>1021</v>
      </c>
      <c r="B320" s="47" t="s">
        <v>1022</v>
      </c>
      <c r="C320" s="49" t="s">
        <v>59</v>
      </c>
      <c r="D320" s="49" t="s">
        <v>95</v>
      </c>
      <c r="E320" s="65">
        <v>14</v>
      </c>
      <c r="F320" s="45" t="s">
        <v>45</v>
      </c>
      <c r="G320" s="47"/>
      <c r="H320" s="47">
        <v>375256</v>
      </c>
      <c r="I320" s="47" t="s">
        <v>417</v>
      </c>
      <c r="J320" s="47"/>
    </row>
    <row r="321" spans="1:10" x14ac:dyDescent="0.25">
      <c r="A321" s="45" t="s">
        <v>1023</v>
      </c>
      <c r="B321" s="47" t="s">
        <v>1024</v>
      </c>
      <c r="C321" s="49" t="s">
        <v>225</v>
      </c>
      <c r="D321" s="49" t="s">
        <v>993</v>
      </c>
      <c r="E321" s="65">
        <v>20</v>
      </c>
      <c r="F321" s="45" t="s">
        <v>45</v>
      </c>
      <c r="G321" s="47"/>
      <c r="H321" s="47" t="s">
        <v>1025</v>
      </c>
      <c r="I321" s="47" t="s">
        <v>749</v>
      </c>
      <c r="J321" s="47"/>
    </row>
    <row r="322" spans="1:10" ht="30" x14ac:dyDescent="0.25">
      <c r="A322" s="45" t="s">
        <v>1026</v>
      </c>
      <c r="B322" s="47" t="s">
        <v>1319</v>
      </c>
      <c r="C322" s="49" t="s">
        <v>49</v>
      </c>
      <c r="D322" s="49" t="s">
        <v>356</v>
      </c>
      <c r="E322" s="65">
        <v>4</v>
      </c>
      <c r="F322" s="45" t="s">
        <v>45</v>
      </c>
      <c r="G322" s="47"/>
      <c r="H322" s="47" t="s">
        <v>1027</v>
      </c>
      <c r="I322" s="47" t="s">
        <v>1323</v>
      </c>
      <c r="J322" s="47"/>
    </row>
    <row r="323" spans="1:10" x14ac:dyDescent="0.25">
      <c r="A323" s="45" t="s">
        <v>1028</v>
      </c>
      <c r="B323" s="47" t="s">
        <v>1029</v>
      </c>
      <c r="C323" s="49" t="s">
        <v>225</v>
      </c>
      <c r="D323" s="49" t="s">
        <v>654</v>
      </c>
      <c r="E323" s="65">
        <v>20</v>
      </c>
      <c r="F323" s="45" t="s">
        <v>45</v>
      </c>
      <c r="G323" s="47"/>
      <c r="H323" s="47" t="s">
        <v>1030</v>
      </c>
      <c r="I323" s="47" t="s">
        <v>128</v>
      </c>
      <c r="J323" s="47"/>
    </row>
    <row r="324" spans="1:10" x14ac:dyDescent="0.25">
      <c r="A324" s="45" t="s">
        <v>1031</v>
      </c>
      <c r="B324" s="47" t="s">
        <v>1032</v>
      </c>
      <c r="C324" s="49" t="s">
        <v>225</v>
      </c>
      <c r="D324" s="49" t="s">
        <v>654</v>
      </c>
      <c r="E324" s="65">
        <v>20</v>
      </c>
      <c r="F324" s="45" t="s">
        <v>45</v>
      </c>
      <c r="G324" s="47"/>
      <c r="H324" s="47" t="s">
        <v>1033</v>
      </c>
      <c r="I324" s="47" t="s">
        <v>128</v>
      </c>
      <c r="J324" s="47"/>
    </row>
    <row r="325" spans="1:10" x14ac:dyDescent="0.25">
      <c r="A325" s="45" t="s">
        <v>1034</v>
      </c>
      <c r="B325" s="47" t="s">
        <v>1035</v>
      </c>
      <c r="C325" s="49" t="s">
        <v>225</v>
      </c>
      <c r="D325" s="49" t="s">
        <v>654</v>
      </c>
      <c r="E325" s="65">
        <v>20</v>
      </c>
      <c r="F325" s="45" t="s">
        <v>45</v>
      </c>
      <c r="G325" s="47"/>
      <c r="H325" s="47" t="s">
        <v>1036</v>
      </c>
      <c r="I325" s="47" t="s">
        <v>258</v>
      </c>
      <c r="J325" s="47"/>
    </row>
    <row r="326" spans="1:10" x14ac:dyDescent="0.25">
      <c r="A326" s="45" t="s">
        <v>1037</v>
      </c>
      <c r="B326" s="47" t="s">
        <v>1320</v>
      </c>
      <c r="C326" s="49" t="s">
        <v>886</v>
      </c>
      <c r="D326" s="49" t="s">
        <v>1038</v>
      </c>
      <c r="E326" s="65">
        <v>6</v>
      </c>
      <c r="F326" s="45" t="s">
        <v>45</v>
      </c>
      <c r="G326" s="47"/>
      <c r="H326" s="47" t="s">
        <v>1039</v>
      </c>
      <c r="I326" s="47" t="s">
        <v>755</v>
      </c>
      <c r="J326" s="47"/>
    </row>
    <row r="327" spans="1:10" x14ac:dyDescent="0.25">
      <c r="A327" s="45" t="s">
        <v>1040</v>
      </c>
      <c r="B327" s="49" t="s">
        <v>1041</v>
      </c>
      <c r="C327" s="49" t="s">
        <v>886</v>
      </c>
      <c r="D327" s="49" t="s">
        <v>1042</v>
      </c>
      <c r="E327" s="65">
        <v>1</v>
      </c>
      <c r="F327" s="45" t="s">
        <v>45</v>
      </c>
      <c r="G327" s="47"/>
      <c r="H327" s="47" t="s">
        <v>1043</v>
      </c>
      <c r="I327" s="47" t="s">
        <v>1323</v>
      </c>
      <c r="J327" s="47"/>
    </row>
    <row r="328" spans="1:10" x14ac:dyDescent="0.25">
      <c r="A328" s="45" t="s">
        <v>1044</v>
      </c>
      <c r="B328" s="47" t="s">
        <v>1045</v>
      </c>
      <c r="C328" s="49" t="s">
        <v>225</v>
      </c>
      <c r="D328" s="49" t="s">
        <v>654</v>
      </c>
      <c r="E328" s="65">
        <v>20</v>
      </c>
      <c r="F328" s="45" t="s">
        <v>45</v>
      </c>
      <c r="G328" s="47"/>
      <c r="H328" s="47" t="s">
        <v>1046</v>
      </c>
      <c r="I328" s="47" t="s">
        <v>128</v>
      </c>
      <c r="J328" s="47"/>
    </row>
    <row r="329" spans="1:10" x14ac:dyDescent="0.25">
      <c r="A329" s="45" t="s">
        <v>1047</v>
      </c>
      <c r="B329" s="47" t="s">
        <v>1048</v>
      </c>
      <c r="C329" s="47" t="s">
        <v>49</v>
      </c>
      <c r="D329" s="47" t="s">
        <v>968</v>
      </c>
      <c r="E329" s="45">
        <v>1</v>
      </c>
      <c r="F329" s="45" t="s">
        <v>45</v>
      </c>
      <c r="G329" s="47"/>
      <c r="H329" s="47">
        <v>2862</v>
      </c>
      <c r="I329" s="47" t="s">
        <v>1323</v>
      </c>
      <c r="J329" s="47"/>
    </row>
    <row r="330" spans="1:10" x14ac:dyDescent="0.25">
      <c r="A330" s="45" t="s">
        <v>1049</v>
      </c>
      <c r="B330" s="47" t="s">
        <v>1050</v>
      </c>
      <c r="C330" s="47" t="s">
        <v>43</v>
      </c>
      <c r="D330" s="47" t="s">
        <v>44</v>
      </c>
      <c r="E330" s="45">
        <v>1</v>
      </c>
      <c r="F330" s="45" t="s">
        <v>45</v>
      </c>
      <c r="G330" s="47"/>
      <c r="H330" s="47">
        <v>205517</v>
      </c>
      <c r="I330" s="47" t="s">
        <v>876</v>
      </c>
      <c r="J330" s="47"/>
    </row>
    <row r="331" spans="1:10" x14ac:dyDescent="0.25">
      <c r="A331" s="45" t="s">
        <v>1051</v>
      </c>
      <c r="B331" s="49" t="s">
        <v>1052</v>
      </c>
      <c r="C331" s="49" t="s">
        <v>225</v>
      </c>
      <c r="D331" s="49" t="s">
        <v>654</v>
      </c>
      <c r="E331" s="45">
        <v>20</v>
      </c>
      <c r="F331" s="45" t="s">
        <v>45</v>
      </c>
      <c r="G331" s="47"/>
      <c r="H331" s="27">
        <v>302831</v>
      </c>
      <c r="I331" s="47" t="s">
        <v>258</v>
      </c>
      <c r="J331" s="47"/>
    </row>
    <row r="332" spans="1:10" x14ac:dyDescent="0.25">
      <c r="A332" s="45" t="s">
        <v>1053</v>
      </c>
      <c r="B332" s="49" t="s">
        <v>1054</v>
      </c>
      <c r="C332" s="49" t="s">
        <v>225</v>
      </c>
      <c r="D332" s="49" t="s">
        <v>654</v>
      </c>
      <c r="E332" s="45">
        <v>20</v>
      </c>
      <c r="F332" s="45" t="s">
        <v>45</v>
      </c>
      <c r="G332" s="47"/>
      <c r="H332" s="27">
        <v>302833</v>
      </c>
      <c r="I332" s="47" t="s">
        <v>258</v>
      </c>
      <c r="J332" s="47"/>
    </row>
    <row r="333" spans="1:10" x14ac:dyDescent="0.25">
      <c r="A333" s="45" t="s">
        <v>1055</v>
      </c>
      <c r="B333" s="49" t="s">
        <v>1321</v>
      </c>
      <c r="C333" s="49" t="s">
        <v>43</v>
      </c>
      <c r="D333" s="49" t="s">
        <v>44</v>
      </c>
      <c r="E333" s="45">
        <v>6</v>
      </c>
      <c r="F333" s="45" t="s">
        <v>45</v>
      </c>
      <c r="G333" s="47"/>
      <c r="H333" s="27" t="s">
        <v>1056</v>
      </c>
      <c r="I333" s="47" t="s">
        <v>46</v>
      </c>
      <c r="J333" s="47"/>
    </row>
    <row r="334" spans="1:10" x14ac:dyDescent="0.25">
      <c r="A334" s="45" t="s">
        <v>1057</v>
      </c>
      <c r="B334" s="47" t="s">
        <v>1058</v>
      </c>
      <c r="C334" s="47" t="s">
        <v>456</v>
      </c>
      <c r="D334" s="47" t="s">
        <v>457</v>
      </c>
      <c r="E334" s="45">
        <v>2</v>
      </c>
      <c r="F334" s="45" t="s">
        <v>45</v>
      </c>
      <c r="G334" s="47"/>
      <c r="H334" s="47" t="s">
        <v>1059</v>
      </c>
      <c r="I334" s="47" t="s">
        <v>936</v>
      </c>
      <c r="J334" s="47"/>
    </row>
    <row r="335" spans="1:10" x14ac:dyDescent="0.25">
      <c r="A335" s="45" t="s">
        <v>1060</v>
      </c>
      <c r="B335" s="47" t="s">
        <v>1061</v>
      </c>
      <c r="C335" s="47" t="s">
        <v>225</v>
      </c>
      <c r="D335" s="47" t="s">
        <v>993</v>
      </c>
      <c r="E335" s="45">
        <v>20</v>
      </c>
      <c r="F335" s="45" t="s">
        <v>45</v>
      </c>
      <c r="G335" s="47"/>
      <c r="H335" s="47" t="s">
        <v>1062</v>
      </c>
      <c r="I335" s="47" t="s">
        <v>1063</v>
      </c>
      <c r="J335" s="47"/>
    </row>
    <row r="336" spans="1:10" x14ac:dyDescent="0.25">
      <c r="A336" s="45" t="s">
        <v>1064</v>
      </c>
      <c r="B336" s="47" t="s">
        <v>1065</v>
      </c>
      <c r="C336" s="47" t="s">
        <v>59</v>
      </c>
      <c r="D336" s="47" t="s">
        <v>60</v>
      </c>
      <c r="E336" s="45">
        <v>14</v>
      </c>
      <c r="F336" s="45" t="s">
        <v>45</v>
      </c>
      <c r="G336" s="47"/>
      <c r="H336" s="47">
        <v>381167</v>
      </c>
      <c r="I336" s="47" t="s">
        <v>527</v>
      </c>
      <c r="J336" s="47"/>
    </row>
    <row r="337" spans="1:10" x14ac:dyDescent="0.25">
      <c r="A337" s="45" t="s">
        <v>1066</v>
      </c>
      <c r="B337" s="47" t="s">
        <v>1067</v>
      </c>
      <c r="C337" s="47" t="s">
        <v>277</v>
      </c>
      <c r="D337" s="47" t="s">
        <v>278</v>
      </c>
      <c r="E337" s="45">
        <v>20</v>
      </c>
      <c r="F337" s="45" t="s">
        <v>45</v>
      </c>
      <c r="G337" s="47"/>
      <c r="H337" s="47">
        <v>306590</v>
      </c>
      <c r="I337" s="47" t="s">
        <v>527</v>
      </c>
      <c r="J337" s="47"/>
    </row>
    <row r="338" spans="1:10" x14ac:dyDescent="0.25">
      <c r="A338" s="45" t="s">
        <v>1068</v>
      </c>
      <c r="B338" s="26" t="s">
        <v>1069</v>
      </c>
      <c r="C338" s="47" t="s">
        <v>1122</v>
      </c>
      <c r="D338" s="47" t="s">
        <v>1189</v>
      </c>
      <c r="E338" s="45">
        <v>6</v>
      </c>
      <c r="F338" s="45" t="s">
        <v>45</v>
      </c>
      <c r="G338" s="47"/>
      <c r="H338" s="26" t="s">
        <v>1070</v>
      </c>
      <c r="I338" s="47" t="s">
        <v>1071</v>
      </c>
      <c r="J338" s="47"/>
    </row>
    <row r="339" spans="1:10" x14ac:dyDescent="0.25">
      <c r="A339" s="45" t="s">
        <v>1072</v>
      </c>
      <c r="B339" s="26" t="s">
        <v>1073</v>
      </c>
      <c r="C339" s="47" t="s">
        <v>43</v>
      </c>
      <c r="D339" s="47" t="s">
        <v>44</v>
      </c>
      <c r="E339" s="45">
        <v>14</v>
      </c>
      <c r="F339" s="45" t="s">
        <v>45</v>
      </c>
      <c r="G339" s="47"/>
      <c r="H339" s="26" t="s">
        <v>1074</v>
      </c>
      <c r="I339" s="47" t="s">
        <v>128</v>
      </c>
      <c r="J339" s="47"/>
    </row>
    <row r="340" spans="1:10" x14ac:dyDescent="0.25">
      <c r="A340" s="45" t="s">
        <v>1075</v>
      </c>
      <c r="B340" s="26" t="s">
        <v>1076</v>
      </c>
      <c r="C340" s="47" t="s">
        <v>43</v>
      </c>
      <c r="D340" s="47" t="s">
        <v>44</v>
      </c>
      <c r="E340" s="45">
        <v>14</v>
      </c>
      <c r="F340" s="45" t="s">
        <v>45</v>
      </c>
      <c r="G340" s="47"/>
      <c r="H340" s="26" t="s">
        <v>1077</v>
      </c>
      <c r="I340" s="47" t="s">
        <v>287</v>
      </c>
      <c r="J340" s="47"/>
    </row>
    <row r="341" spans="1:10" x14ac:dyDescent="0.25">
      <c r="A341" s="45" t="s">
        <v>1078</v>
      </c>
      <c r="B341" s="26" t="s">
        <v>1079</v>
      </c>
      <c r="C341" s="47" t="s">
        <v>1122</v>
      </c>
      <c r="D341" s="47" t="s">
        <v>1189</v>
      </c>
      <c r="E341" s="45">
        <v>1</v>
      </c>
      <c r="F341" s="45" t="s">
        <v>45</v>
      </c>
      <c r="G341" s="47"/>
      <c r="H341" s="26" t="s">
        <v>1080</v>
      </c>
      <c r="I341" s="47" t="s">
        <v>1081</v>
      </c>
      <c r="J341" s="47"/>
    </row>
    <row r="342" spans="1:10" x14ac:dyDescent="0.25">
      <c r="A342" s="45" t="s">
        <v>1082</v>
      </c>
      <c r="B342" s="26" t="s">
        <v>1083</v>
      </c>
      <c r="C342" s="47" t="s">
        <v>43</v>
      </c>
      <c r="D342" s="47" t="s">
        <v>44</v>
      </c>
      <c r="E342" s="45">
        <v>1</v>
      </c>
      <c r="F342" s="45" t="s">
        <v>45</v>
      </c>
      <c r="G342" s="47"/>
      <c r="H342" s="26" t="s">
        <v>1084</v>
      </c>
      <c r="I342" s="47" t="s">
        <v>128</v>
      </c>
      <c r="J342" s="47"/>
    </row>
    <row r="343" spans="1:10" x14ac:dyDescent="0.25">
      <c r="A343" s="45" t="s">
        <v>1085</v>
      </c>
      <c r="B343" s="26" t="s">
        <v>1086</v>
      </c>
      <c r="C343" s="47" t="s">
        <v>43</v>
      </c>
      <c r="D343" s="47" t="s">
        <v>243</v>
      </c>
      <c r="E343" s="45">
        <v>2</v>
      </c>
      <c r="F343" s="45" t="s">
        <v>45</v>
      </c>
      <c r="G343" s="47"/>
      <c r="H343" s="26" t="s">
        <v>1087</v>
      </c>
      <c r="I343" s="47" t="s">
        <v>1088</v>
      </c>
      <c r="J343" s="47"/>
    </row>
    <row r="344" spans="1:10" x14ac:dyDescent="0.25">
      <c r="A344" s="45" t="s">
        <v>1089</v>
      </c>
      <c r="B344" s="26" t="s">
        <v>1090</v>
      </c>
      <c r="C344" s="47" t="s">
        <v>43</v>
      </c>
      <c r="D344" s="47" t="s">
        <v>243</v>
      </c>
      <c r="E344" s="45">
        <v>1</v>
      </c>
      <c r="F344" s="45" t="s">
        <v>45</v>
      </c>
      <c r="G344" s="47"/>
      <c r="H344" s="26" t="s">
        <v>1091</v>
      </c>
      <c r="I344" s="47" t="s">
        <v>128</v>
      </c>
      <c r="J344" s="47"/>
    </row>
    <row r="345" spans="1:10" x14ac:dyDescent="0.25">
      <c r="A345" s="45" t="s">
        <v>1092</v>
      </c>
      <c r="B345" s="47" t="s">
        <v>1093</v>
      </c>
      <c r="C345" s="49" t="s">
        <v>59</v>
      </c>
      <c r="D345" s="49" t="s">
        <v>60</v>
      </c>
      <c r="E345" s="45">
        <v>1</v>
      </c>
      <c r="F345" s="45" t="s">
        <v>45</v>
      </c>
      <c r="G345" s="47"/>
      <c r="H345" s="47" t="s">
        <v>1094</v>
      </c>
      <c r="I345" s="47" t="s">
        <v>280</v>
      </c>
      <c r="J345" s="47"/>
    </row>
    <row r="346" spans="1:10" x14ac:dyDescent="0.25">
      <c r="A346" s="45" t="s">
        <v>1095</v>
      </c>
      <c r="B346" s="47" t="s">
        <v>1096</v>
      </c>
      <c r="C346" s="47" t="s">
        <v>43</v>
      </c>
      <c r="D346" s="47" t="s">
        <v>243</v>
      </c>
      <c r="E346" s="65">
        <v>28</v>
      </c>
      <c r="F346" s="45" t="s">
        <v>45</v>
      </c>
      <c r="G346" s="47" t="s">
        <v>1329</v>
      </c>
      <c r="H346" s="47" t="s">
        <v>1097</v>
      </c>
      <c r="I346" s="47" t="s">
        <v>46</v>
      </c>
      <c r="J346" s="47"/>
    </row>
    <row r="347" spans="1:10" x14ac:dyDescent="0.25">
      <c r="A347" s="45" t="s">
        <v>1098</v>
      </c>
      <c r="B347" s="49" t="s">
        <v>1099</v>
      </c>
      <c r="C347" s="49" t="s">
        <v>225</v>
      </c>
      <c r="D347" s="49" t="s">
        <v>988</v>
      </c>
      <c r="E347" s="65">
        <v>2</v>
      </c>
      <c r="F347" s="45" t="s">
        <v>45</v>
      </c>
      <c r="G347" s="47"/>
      <c r="H347" s="27">
        <v>300450</v>
      </c>
      <c r="I347" s="47" t="s">
        <v>258</v>
      </c>
      <c r="J347" s="47"/>
    </row>
    <row r="348" spans="1:10" ht="30" x14ac:dyDescent="0.25">
      <c r="A348" s="45" t="s">
        <v>1100</v>
      </c>
      <c r="B348" s="49" t="s">
        <v>1101</v>
      </c>
      <c r="C348" s="49" t="s">
        <v>43</v>
      </c>
      <c r="D348" s="49" t="s">
        <v>999</v>
      </c>
      <c r="E348" s="45">
        <v>1</v>
      </c>
      <c r="F348" s="45" t="s">
        <v>45</v>
      </c>
      <c r="G348" s="47"/>
      <c r="H348" s="29" t="s">
        <v>1102</v>
      </c>
      <c r="I348" s="47" t="s">
        <v>1103</v>
      </c>
      <c r="J348" s="47"/>
    </row>
    <row r="349" spans="1:10" x14ac:dyDescent="0.25">
      <c r="A349" s="45" t="s">
        <v>1104</v>
      </c>
      <c r="B349" s="47" t="s">
        <v>1105</v>
      </c>
      <c r="C349" s="49" t="s">
        <v>277</v>
      </c>
      <c r="D349" s="49" t="s">
        <v>1106</v>
      </c>
      <c r="E349" s="45">
        <v>5</v>
      </c>
      <c r="F349" s="45" t="s">
        <v>45</v>
      </c>
      <c r="G349" s="47"/>
      <c r="H349" s="47" t="s">
        <v>754</v>
      </c>
      <c r="I349" s="47" t="s">
        <v>755</v>
      </c>
      <c r="J349" s="47"/>
    </row>
    <row r="350" spans="1:10" x14ac:dyDescent="0.25">
      <c r="A350" s="51" t="s">
        <v>1107</v>
      </c>
      <c r="B350" s="50" t="s">
        <v>1108</v>
      </c>
      <c r="C350" s="50" t="s">
        <v>277</v>
      </c>
      <c r="D350" s="50" t="s">
        <v>1106</v>
      </c>
      <c r="E350" s="61">
        <v>30</v>
      </c>
      <c r="F350" s="61" t="s">
        <v>45</v>
      </c>
      <c r="G350" s="47"/>
      <c r="H350" s="54" t="s">
        <v>754</v>
      </c>
      <c r="I350" s="55" t="s">
        <v>755</v>
      </c>
      <c r="J350" s="50"/>
    </row>
    <row r="351" spans="1:10" x14ac:dyDescent="0.25">
      <c r="A351" s="51" t="s">
        <v>1109</v>
      </c>
      <c r="B351" s="50" t="s">
        <v>1110</v>
      </c>
      <c r="C351" s="50" t="s">
        <v>59</v>
      </c>
      <c r="D351" s="50" t="s">
        <v>60</v>
      </c>
      <c r="E351" s="61">
        <v>1</v>
      </c>
      <c r="F351" s="61" t="s">
        <v>45</v>
      </c>
      <c r="G351" s="47"/>
      <c r="H351" s="54" t="s">
        <v>1111</v>
      </c>
      <c r="I351" s="55" t="s">
        <v>280</v>
      </c>
      <c r="J351" s="50"/>
    </row>
    <row r="352" spans="1:10" x14ac:dyDescent="0.25">
      <c r="A352" s="51" t="s">
        <v>1112</v>
      </c>
      <c r="B352" s="50" t="s">
        <v>1113</v>
      </c>
      <c r="C352" s="50" t="s">
        <v>43</v>
      </c>
      <c r="D352" s="50" t="s">
        <v>243</v>
      </c>
      <c r="E352" s="61">
        <v>4</v>
      </c>
      <c r="F352" s="61" t="s">
        <v>45</v>
      </c>
      <c r="G352" s="47"/>
      <c r="H352" s="54">
        <v>36488000</v>
      </c>
      <c r="I352" s="55" t="s">
        <v>258</v>
      </c>
      <c r="J352" s="50"/>
    </row>
    <row r="353" spans="1:10" x14ac:dyDescent="0.25">
      <c r="A353" s="51" t="s">
        <v>1114</v>
      </c>
      <c r="B353" s="50" t="s">
        <v>1115</v>
      </c>
      <c r="C353" s="50" t="s">
        <v>43</v>
      </c>
      <c r="D353" s="50" t="s">
        <v>243</v>
      </c>
      <c r="E353" s="61">
        <v>4</v>
      </c>
      <c r="F353" s="61" t="s">
        <v>45</v>
      </c>
      <c r="G353" s="47"/>
      <c r="H353" s="54">
        <v>36490200</v>
      </c>
      <c r="I353" s="55" t="s">
        <v>258</v>
      </c>
      <c r="J353" s="50"/>
    </row>
    <row r="354" spans="1:10" x14ac:dyDescent="0.25">
      <c r="A354" s="51" t="s">
        <v>1116</v>
      </c>
      <c r="B354" s="50" t="s">
        <v>1117</v>
      </c>
      <c r="C354" s="50" t="s">
        <v>277</v>
      </c>
      <c r="D354" s="50" t="s">
        <v>278</v>
      </c>
      <c r="E354" s="61">
        <v>20</v>
      </c>
      <c r="F354" s="61" t="s">
        <v>45</v>
      </c>
      <c r="G354" s="47"/>
      <c r="H354" s="54" t="s">
        <v>1118</v>
      </c>
      <c r="I354" s="33" t="s">
        <v>1119</v>
      </c>
      <c r="J354" s="50"/>
    </row>
    <row r="355" spans="1:10" x14ac:dyDescent="0.25">
      <c r="A355" s="51" t="s">
        <v>1120</v>
      </c>
      <c r="B355" s="50" t="s">
        <v>1121</v>
      </c>
      <c r="C355" s="50" t="s">
        <v>1122</v>
      </c>
      <c r="D355" s="50" t="s">
        <v>1123</v>
      </c>
      <c r="E355" s="61">
        <v>6</v>
      </c>
      <c r="F355" s="61" t="s">
        <v>45</v>
      </c>
      <c r="G355" s="47"/>
      <c r="H355" s="54" t="s">
        <v>1124</v>
      </c>
      <c r="I355" s="55" t="s">
        <v>876</v>
      </c>
      <c r="J355" s="50"/>
    </row>
  </sheetData>
  <sheetProtection algorithmName="SHA-512" hashValue="xmgfoXY29fbnzt2Ff9sCFgldwL0K9UmHJGngehLepgSp2mWqlfz0t9dGhgpWZFWjMehdSTdcQRhnw/XxB4gibg==" saltValue="gdlx8R6U11jJJ3XolX70fQ==" spinCount="100000" sheet="1" objects="1" scenarios="1" sort="0" autoFilter="0"/>
  <autoFilter ref="A4:J355" xr:uid="{00000000-0001-0000-0100-000000000000}"/>
  <dataConsolidate/>
  <mergeCells count="2">
    <mergeCell ref="A1:B1"/>
    <mergeCell ref="A2:J2"/>
  </mergeCells>
  <phoneticPr fontId="16" type="noConversion"/>
  <conditionalFormatting sqref="A5:A312">
    <cfRule type="duplicateValues" dxfId="61" priority="151"/>
  </conditionalFormatting>
  <conditionalFormatting sqref="A4:B4 A5:A250">
    <cfRule type="duplicateValues" dxfId="60" priority="153"/>
  </conditionalFormatting>
  <conditionalFormatting sqref="H289:H290">
    <cfRule type="duplicateValues" dxfId="59" priority="9"/>
  </conditionalFormatting>
  <conditionalFormatting sqref="H291">
    <cfRule type="duplicateValues" dxfId="58" priority="8"/>
  </conditionalFormatting>
  <conditionalFormatting sqref="H292">
    <cfRule type="duplicateValues" dxfId="57" priority="7"/>
  </conditionalFormatting>
  <conditionalFormatting sqref="H293:H305">
    <cfRule type="duplicateValues" dxfId="56" priority="6"/>
  </conditionalFormatting>
  <conditionalFormatting sqref="H306">
    <cfRule type="duplicateValues" dxfId="55" priority="5"/>
  </conditionalFormatting>
  <conditionalFormatting sqref="H307:H309">
    <cfRule type="duplicateValues" dxfId="54" priority="4"/>
  </conditionalFormatting>
  <conditionalFormatting sqref="H310">
    <cfRule type="duplicateValues" dxfId="53" priority="3"/>
  </conditionalFormatting>
  <conditionalFormatting sqref="H311:H312">
    <cfRule type="duplicateValues" dxfId="52" priority="2"/>
  </conditionalFormatting>
  <dataValidations count="7">
    <dataValidation type="custom" allowBlank="1" showInputMessage="1" showErrorMessage="1" sqref="J254:J257 J251:J252 J313:J318 E333:E645 E327:E329 E251:E252 E282:E288" xr:uid="{00000000-0002-0000-0100-000000000000}">
      <formula1>D251="Other"</formula1>
    </dataValidation>
    <dataValidation allowBlank="1" showInputMessage="1" showErrorMessage="1" promptTitle="NOTE:" prompt="Keep to Max character of 90" sqref="B245 B215 B289:B305 B330" xr:uid="{00000000-0002-0000-0100-000001000000}"/>
    <dataValidation type="list" allowBlank="1" showInputMessage="1" showErrorMessage="1" sqref="D333:D6208 D251:D252 C265 D327:D329 D282:D288 C258:C263 C309:C312" xr:uid="{00000000-0002-0000-0100-000003000000}">
      <formula1>#REF!</formula1>
    </dataValidation>
    <dataValidation type="list" allowBlank="1" showInputMessage="1" showErrorMessage="1" sqref="J251" xr:uid="{3274A763-516E-4A22-9CCB-F94775C80403}">
      <formula1>"KCI, Smith &amp; Nephew, Other"</formula1>
    </dataValidation>
    <dataValidation type="list" allowBlank="1" showInputMessage="1" showErrorMessage="1" sqref="D280:D281 D289:D294 D296 D258:D267 D299:D326 D330:D332" xr:uid="{63FC5265-6C05-421E-BC0E-B50D1F6C2FA9}">
      <formula1>INDIRECT(C258)</formula1>
    </dataValidation>
    <dataValidation type="list" allowBlank="1" showInputMessage="1" showErrorMessage="1" sqref="F258:F267 F289:F326 F330:F332 F280:F281" xr:uid="{BB9C6784-1525-4969-8BC9-530DA6091732}">
      <formula1>"Yes, No"</formula1>
    </dataValidation>
    <dataValidation type="list" allowBlank="1" showInputMessage="1" showErrorMessage="1" sqref="C264 C266:C267 C306:C308 C280:C281" xr:uid="{551AE29C-97E3-4C6E-9CA4-86C18F01BB60}"/>
  </dataValidations>
  <printOptions horizontalCentered="1"/>
  <pageMargins left="0.70866141732283472" right="0.70866141732283472" top="0.74803149606299213" bottom="0.74803149606299213" header="0.31496062992125984" footer="0.31496062992125984"/>
  <pageSetup scale="39" orientation="landscape" r:id="rId1"/>
  <headerFooter>
    <oddFooter>&amp;L_x000D_&amp;1#&amp;"Calibri"&amp;10&amp;K000000 Unclassified</oddFooter>
  </headerFooter>
  <rowBreaks count="1" manualBreakCount="1">
    <brk id="42" max="16383" man="1"/>
  </rowBreak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autoPageBreaks="0"/>
  </sheetPr>
  <dimension ref="A1:J309"/>
  <sheetViews>
    <sheetView zoomScale="90" zoomScaleNormal="90" workbookViewId="0">
      <selection activeCell="D14" sqref="D14"/>
    </sheetView>
  </sheetViews>
  <sheetFormatPr defaultColWidth="76" defaultRowHeight="15" x14ac:dyDescent="0.25"/>
  <cols>
    <col min="1" max="1" width="19.85546875" style="12" bestFit="1" customWidth="1"/>
    <col min="2" max="2" width="89.5703125" style="11" customWidth="1"/>
    <col min="3" max="3" width="22.85546875" style="11" customWidth="1"/>
    <col min="4" max="4" width="36.42578125" style="11" customWidth="1"/>
    <col min="5" max="5" width="16.140625" style="12" customWidth="1"/>
    <col min="6" max="6" width="17.42578125" style="12" customWidth="1"/>
    <col min="7" max="7" width="26" style="12" customWidth="1"/>
    <col min="8" max="8" width="39.140625" style="11" customWidth="1"/>
    <col min="9" max="9" width="35.85546875" style="11" customWidth="1"/>
    <col min="10" max="10" width="102.42578125" style="11" customWidth="1"/>
    <col min="11" max="11" width="19.42578125" style="13" customWidth="1"/>
    <col min="12" max="16384" width="76" style="13"/>
  </cols>
  <sheetData>
    <row r="1" spans="1:10" ht="17.100000000000001" customHeight="1" x14ac:dyDescent="0.25">
      <c r="A1" s="87" t="s">
        <v>1324</v>
      </c>
      <c r="B1" s="87"/>
    </row>
    <row r="2" spans="1:10" ht="78.599999999999994" customHeight="1" x14ac:dyDescent="0.25">
      <c r="A2" s="88" t="s">
        <v>1334</v>
      </c>
      <c r="B2" s="88"/>
      <c r="C2" s="88"/>
      <c r="D2" s="88"/>
      <c r="E2" s="88"/>
      <c r="F2" s="88"/>
      <c r="G2" s="88"/>
      <c r="H2" s="88"/>
      <c r="I2" s="88"/>
      <c r="J2" s="88"/>
    </row>
    <row r="4" spans="1:10" s="16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8" t="s">
        <v>1125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56</v>
      </c>
      <c r="G7" s="47"/>
      <c r="H7" s="22" t="s">
        <v>1126</v>
      </c>
      <c r="I7" s="47"/>
      <c r="J7" s="48" t="s">
        <v>1127</v>
      </c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1128</v>
      </c>
      <c r="I8" s="47"/>
      <c r="J8" s="48" t="s">
        <v>1129</v>
      </c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48" t="s">
        <v>1130</v>
      </c>
    </row>
    <row r="10" spans="1:10" ht="3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1131</v>
      </c>
      <c r="I10" s="47" t="s">
        <v>66</v>
      </c>
      <c r="J10" s="48" t="s">
        <v>1132</v>
      </c>
    </row>
    <row r="11" spans="1:10" ht="3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1133</v>
      </c>
      <c r="I11" s="47" t="s">
        <v>66</v>
      </c>
      <c r="J11" s="48" t="s">
        <v>1132</v>
      </c>
    </row>
    <row r="12" spans="1:10" ht="3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1134</v>
      </c>
      <c r="I12" s="47" t="s">
        <v>66</v>
      </c>
      <c r="J12" s="48" t="s">
        <v>1132</v>
      </c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1135</v>
      </c>
      <c r="I13" s="47" t="s">
        <v>66</v>
      </c>
      <c r="J13" s="48" t="s">
        <v>1132</v>
      </c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1136</v>
      </c>
      <c r="I14" s="47" t="s">
        <v>66</v>
      </c>
      <c r="J14" s="48" t="s">
        <v>1137</v>
      </c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7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48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48"/>
    </row>
    <row r="18" spans="1:10" ht="30" x14ac:dyDescent="0.25">
      <c r="A18" s="45" t="s">
        <v>88</v>
      </c>
      <c r="B18" s="47" t="s">
        <v>1289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48"/>
    </row>
    <row r="19" spans="1:10" ht="30" x14ac:dyDescent="0.25">
      <c r="A19" s="45" t="s">
        <v>90</v>
      </c>
      <c r="B19" s="47" t="s">
        <v>1290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48"/>
    </row>
    <row r="20" spans="1:10" ht="30" x14ac:dyDescent="0.25">
      <c r="A20" s="45" t="s">
        <v>94</v>
      </c>
      <c r="B20" s="47" t="s">
        <v>1292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2" t="s">
        <v>96</v>
      </c>
      <c r="I20" s="47" t="s">
        <v>66</v>
      </c>
      <c r="J20" s="48"/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2" t="s">
        <v>99</v>
      </c>
      <c r="I21" s="47" t="s">
        <v>66</v>
      </c>
      <c r="J21" s="48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102</v>
      </c>
      <c r="I22" s="47" t="s">
        <v>66</v>
      </c>
      <c r="J22" s="48"/>
    </row>
    <row r="23" spans="1:10" ht="30" x14ac:dyDescent="0.25">
      <c r="A23" s="45" t="s">
        <v>103</v>
      </c>
      <c r="B23" s="47" t="s">
        <v>1293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2" t="s">
        <v>104</v>
      </c>
      <c r="I23" s="47" t="s">
        <v>66</v>
      </c>
      <c r="J23" s="48"/>
    </row>
    <row r="24" spans="1:10" ht="30" x14ac:dyDescent="0.25">
      <c r="A24" s="45" t="s">
        <v>105</v>
      </c>
      <c r="B24" s="47" t="s">
        <v>1294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106</v>
      </c>
      <c r="I24" s="47" t="s">
        <v>66</v>
      </c>
      <c r="J24" s="48"/>
    </row>
    <row r="25" spans="1:10" ht="30" x14ac:dyDescent="0.25">
      <c r="A25" s="45" t="s">
        <v>107</v>
      </c>
      <c r="B25" s="47" t="s">
        <v>1295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108</v>
      </c>
      <c r="I25" s="47" t="s">
        <v>66</v>
      </c>
      <c r="J25" s="48"/>
    </row>
    <row r="26" spans="1:1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111</v>
      </c>
      <c r="I26" s="47" t="s">
        <v>66</v>
      </c>
      <c r="J26" s="48"/>
    </row>
    <row r="27" spans="1:10" ht="30" x14ac:dyDescent="0.25">
      <c r="A27" s="45" t="s">
        <v>1138</v>
      </c>
      <c r="B27" s="47" t="s">
        <v>1139</v>
      </c>
      <c r="C27" s="47" t="s">
        <v>59</v>
      </c>
      <c r="D27" s="47" t="s">
        <v>60</v>
      </c>
      <c r="E27" s="45">
        <v>20</v>
      </c>
      <c r="F27" s="45" t="s">
        <v>56</v>
      </c>
      <c r="G27" s="47"/>
      <c r="H27" s="22" t="s">
        <v>1140</v>
      </c>
      <c r="I27" s="47"/>
      <c r="J27" s="47"/>
    </row>
    <row r="28" spans="1:10" x14ac:dyDescent="0.25">
      <c r="A28" s="45" t="s">
        <v>1141</v>
      </c>
      <c r="B28" s="47" t="s">
        <v>1142</v>
      </c>
      <c r="C28" s="47" t="s">
        <v>59</v>
      </c>
      <c r="D28" s="47" t="s">
        <v>60</v>
      </c>
      <c r="E28" s="45">
        <v>6</v>
      </c>
      <c r="F28" s="45" t="s">
        <v>45</v>
      </c>
      <c r="G28" s="47"/>
      <c r="H28" s="22" t="s">
        <v>1143</v>
      </c>
      <c r="I28" s="47"/>
      <c r="J28" s="47"/>
    </row>
    <row r="29" spans="1:10" x14ac:dyDescent="0.25">
      <c r="A29" s="45" t="s">
        <v>1144</v>
      </c>
      <c r="B29" s="25" t="s">
        <v>1145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22" t="s">
        <v>1146</v>
      </c>
      <c r="I29" s="47"/>
      <c r="J29" s="47"/>
    </row>
    <row r="30" spans="1:10" x14ac:dyDescent="0.25">
      <c r="A30" s="45" t="s">
        <v>1147</v>
      </c>
      <c r="B30" s="47" t="s">
        <v>1148</v>
      </c>
      <c r="C30" s="47" t="s">
        <v>54</v>
      </c>
      <c r="D30" s="47" t="s">
        <v>126</v>
      </c>
      <c r="E30" s="45">
        <v>6</v>
      </c>
      <c r="F30" s="45" t="s">
        <v>45</v>
      </c>
      <c r="G30" s="47"/>
      <c r="H30" s="47" t="s">
        <v>1149</v>
      </c>
      <c r="I30" s="47"/>
      <c r="J30" s="47"/>
    </row>
    <row r="31" spans="1:10" x14ac:dyDescent="0.25">
      <c r="A31" s="45" t="s">
        <v>1150</v>
      </c>
      <c r="B31" s="47" t="s">
        <v>1151</v>
      </c>
      <c r="C31" s="47" t="s">
        <v>59</v>
      </c>
      <c r="D31" s="47" t="s">
        <v>95</v>
      </c>
      <c r="E31" s="45">
        <v>20</v>
      </c>
      <c r="F31" s="45" t="s">
        <v>45</v>
      </c>
      <c r="G31" s="47"/>
      <c r="H31" s="22" t="s">
        <v>1152</v>
      </c>
      <c r="I31" s="47"/>
      <c r="J31" s="47"/>
    </row>
    <row r="32" spans="1:10" x14ac:dyDescent="0.25">
      <c r="A32" s="45" t="s">
        <v>184</v>
      </c>
      <c r="B32" s="47" t="s">
        <v>185</v>
      </c>
      <c r="C32" s="47" t="s">
        <v>59</v>
      </c>
      <c r="D32" s="47" t="s">
        <v>186</v>
      </c>
      <c r="E32" s="45">
        <v>1</v>
      </c>
      <c r="F32" s="45" t="s">
        <v>45</v>
      </c>
      <c r="G32" s="47"/>
      <c r="H32" s="22"/>
      <c r="I32" s="47"/>
      <c r="J32" s="47"/>
    </row>
    <row r="33" spans="1:10" x14ac:dyDescent="0.25">
      <c r="A33" s="45" t="s">
        <v>187</v>
      </c>
      <c r="B33" s="47" t="s">
        <v>188</v>
      </c>
      <c r="C33" s="47" t="s">
        <v>59</v>
      </c>
      <c r="D33" s="47" t="s">
        <v>95</v>
      </c>
      <c r="E33" s="45">
        <v>1</v>
      </c>
      <c r="F33" s="45" t="s">
        <v>45</v>
      </c>
      <c r="G33" s="47"/>
      <c r="H33" s="22"/>
      <c r="I33" s="47"/>
      <c r="J33" s="48"/>
    </row>
    <row r="34" spans="1:10" x14ac:dyDescent="0.25">
      <c r="A34" s="45" t="s">
        <v>189</v>
      </c>
      <c r="B34" s="47" t="s">
        <v>190</v>
      </c>
      <c r="C34" s="47" t="s">
        <v>59</v>
      </c>
      <c r="D34" s="47" t="s">
        <v>191</v>
      </c>
      <c r="E34" s="45">
        <v>1</v>
      </c>
      <c r="F34" s="45" t="s">
        <v>45</v>
      </c>
      <c r="G34" s="47"/>
      <c r="H34" s="22"/>
      <c r="I34" s="47"/>
      <c r="J34" s="48"/>
    </row>
    <row r="35" spans="1:10" x14ac:dyDescent="0.25">
      <c r="A35" s="45" t="s">
        <v>192</v>
      </c>
      <c r="B35" s="47" t="s">
        <v>193</v>
      </c>
      <c r="C35" s="47" t="s">
        <v>59</v>
      </c>
      <c r="D35" s="47" t="s">
        <v>194</v>
      </c>
      <c r="E35" s="45">
        <v>1</v>
      </c>
      <c r="F35" s="45" t="s">
        <v>45</v>
      </c>
      <c r="G35" s="47"/>
      <c r="H35" s="22"/>
      <c r="I35" s="47"/>
      <c r="J35" s="48"/>
    </row>
    <row r="36" spans="1:10" x14ac:dyDescent="0.25">
      <c r="A36" s="45" t="s">
        <v>195</v>
      </c>
      <c r="B36" s="47" t="s">
        <v>196</v>
      </c>
      <c r="C36" s="47" t="s">
        <v>59</v>
      </c>
      <c r="D36" s="47" t="s">
        <v>194</v>
      </c>
      <c r="E36" s="45">
        <v>1</v>
      </c>
      <c r="F36" s="45" t="s">
        <v>45</v>
      </c>
      <c r="G36" s="47"/>
      <c r="H36" s="22"/>
      <c r="I36" s="47"/>
      <c r="J36" s="47"/>
    </row>
    <row r="37" spans="1:10" x14ac:dyDescent="0.25">
      <c r="A37" s="45" t="s">
        <v>197</v>
      </c>
      <c r="B37" s="25" t="s">
        <v>198</v>
      </c>
      <c r="C37" s="47" t="s">
        <v>59</v>
      </c>
      <c r="D37" s="47" t="s">
        <v>191</v>
      </c>
      <c r="E37" s="45">
        <v>1</v>
      </c>
      <c r="F37" s="45" t="s">
        <v>45</v>
      </c>
      <c r="G37" s="47"/>
      <c r="H37" s="22"/>
      <c r="I37" s="47"/>
      <c r="J37" s="47"/>
    </row>
    <row r="38" spans="1:10" x14ac:dyDescent="0.25">
      <c r="A38" s="45" t="s">
        <v>199</v>
      </c>
      <c r="B38" s="25" t="s">
        <v>200</v>
      </c>
      <c r="C38" s="47" t="s">
        <v>59</v>
      </c>
      <c r="D38" s="47" t="s">
        <v>95</v>
      </c>
      <c r="E38" s="45">
        <v>1</v>
      </c>
      <c r="F38" s="45" t="s">
        <v>45</v>
      </c>
      <c r="G38" s="47"/>
      <c r="H38" s="22"/>
      <c r="I38" s="47"/>
      <c r="J38" s="47"/>
    </row>
    <row r="39" spans="1:10" x14ac:dyDescent="0.25">
      <c r="A39" s="45" t="s">
        <v>201</v>
      </c>
      <c r="B39" s="47" t="s">
        <v>202</v>
      </c>
      <c r="C39" s="47" t="s">
        <v>59</v>
      </c>
      <c r="D39" s="47" t="s">
        <v>60</v>
      </c>
      <c r="E39" s="45">
        <v>1</v>
      </c>
      <c r="F39" s="45" t="s">
        <v>45</v>
      </c>
      <c r="G39" s="47"/>
      <c r="H39" s="22"/>
      <c r="I39" s="47"/>
      <c r="J39" s="47"/>
    </row>
    <row r="40" spans="1:10" x14ac:dyDescent="0.25">
      <c r="A40" s="45" t="s">
        <v>203</v>
      </c>
      <c r="B40" s="47" t="s">
        <v>204</v>
      </c>
      <c r="C40" s="47" t="s">
        <v>43</v>
      </c>
      <c r="D40" s="47" t="s">
        <v>205</v>
      </c>
      <c r="E40" s="45">
        <v>1</v>
      </c>
      <c r="F40" s="45" t="s">
        <v>45</v>
      </c>
      <c r="G40" s="47"/>
      <c r="H40" s="22"/>
      <c r="I40" s="47"/>
      <c r="J40" s="47"/>
    </row>
    <row r="41" spans="1:10" x14ac:dyDescent="0.25">
      <c r="A41" s="45" t="s">
        <v>206</v>
      </c>
      <c r="B41" s="47" t="s">
        <v>207</v>
      </c>
      <c r="C41" s="47" t="s">
        <v>43</v>
      </c>
      <c r="D41" s="47" t="s">
        <v>205</v>
      </c>
      <c r="E41" s="45">
        <v>1</v>
      </c>
      <c r="F41" s="45" t="s">
        <v>45</v>
      </c>
      <c r="G41" s="47"/>
      <c r="H41" s="22"/>
      <c r="I41" s="47"/>
      <c r="J41" s="47"/>
    </row>
    <row r="42" spans="1:10" x14ac:dyDescent="0.25">
      <c r="A42" s="45" t="s">
        <v>208</v>
      </c>
      <c r="B42" s="47" t="s">
        <v>209</v>
      </c>
      <c r="C42" s="47" t="s">
        <v>59</v>
      </c>
      <c r="D42" s="47" t="s">
        <v>60</v>
      </c>
      <c r="E42" s="45">
        <v>1</v>
      </c>
      <c r="F42" s="45" t="s">
        <v>45</v>
      </c>
      <c r="G42" s="47"/>
      <c r="H42" s="22"/>
      <c r="I42" s="47"/>
      <c r="J42" s="47"/>
    </row>
    <row r="43" spans="1:10" x14ac:dyDescent="0.25">
      <c r="A43" s="45" t="s">
        <v>210</v>
      </c>
      <c r="B43" s="47" t="s">
        <v>211</v>
      </c>
      <c r="C43" s="47" t="s">
        <v>59</v>
      </c>
      <c r="D43" s="47" t="s">
        <v>60</v>
      </c>
      <c r="E43" s="45">
        <v>1</v>
      </c>
      <c r="F43" s="45" t="s">
        <v>45</v>
      </c>
      <c r="G43" s="47"/>
      <c r="H43" s="22"/>
      <c r="I43" s="47"/>
      <c r="J43" s="47"/>
    </row>
    <row r="44" spans="1:10" x14ac:dyDescent="0.25">
      <c r="A44" s="45" t="s">
        <v>212</v>
      </c>
      <c r="B44" s="47" t="s">
        <v>213</v>
      </c>
      <c r="C44" s="47" t="s">
        <v>54</v>
      </c>
      <c r="D44" s="47" t="s">
        <v>214</v>
      </c>
      <c r="E44" s="45">
        <v>2</v>
      </c>
      <c r="F44" s="45" t="s">
        <v>45</v>
      </c>
      <c r="G44" s="47"/>
      <c r="H44" s="47" t="s">
        <v>215</v>
      </c>
      <c r="I44" s="47" t="s">
        <v>216</v>
      </c>
      <c r="J44" s="47"/>
    </row>
    <row r="45" spans="1:10" x14ac:dyDescent="0.25">
      <c r="A45" s="45" t="s">
        <v>217</v>
      </c>
      <c r="B45" s="47" t="s">
        <v>218</v>
      </c>
      <c r="C45" s="47" t="s">
        <v>54</v>
      </c>
      <c r="D45" s="47" t="s">
        <v>214</v>
      </c>
      <c r="E45" s="45">
        <v>2</v>
      </c>
      <c r="F45" s="45" t="s">
        <v>45</v>
      </c>
      <c r="G45" s="47"/>
      <c r="H45" s="47" t="s">
        <v>219</v>
      </c>
      <c r="I45" s="47" t="s">
        <v>216</v>
      </c>
      <c r="J45" s="47"/>
    </row>
    <row r="46" spans="1:10" x14ac:dyDescent="0.25">
      <c r="A46" s="45" t="s">
        <v>220</v>
      </c>
      <c r="B46" s="47" t="s">
        <v>221</v>
      </c>
      <c r="C46" s="47" t="s">
        <v>54</v>
      </c>
      <c r="D46" s="47" t="s">
        <v>214</v>
      </c>
      <c r="E46" s="45">
        <v>2</v>
      </c>
      <c r="F46" s="45" t="s">
        <v>45</v>
      </c>
      <c r="G46" s="47"/>
      <c r="H46" s="47" t="s">
        <v>222</v>
      </c>
      <c r="I46" s="47" t="s">
        <v>128</v>
      </c>
      <c r="J46" s="47"/>
    </row>
    <row r="47" spans="1:10" ht="30" x14ac:dyDescent="0.25">
      <c r="A47" s="45" t="s">
        <v>223</v>
      </c>
      <c r="B47" s="47" t="s">
        <v>224</v>
      </c>
      <c r="C47" s="47" t="s">
        <v>225</v>
      </c>
      <c r="D47" s="47" t="s">
        <v>226</v>
      </c>
      <c r="E47" s="45">
        <v>56</v>
      </c>
      <c r="F47" s="45" t="s">
        <v>45</v>
      </c>
      <c r="G47" s="47"/>
      <c r="H47" s="47" t="s">
        <v>227</v>
      </c>
      <c r="I47" s="47" t="s">
        <v>228</v>
      </c>
      <c r="J47" s="47"/>
    </row>
    <row r="48" spans="1:10" ht="30" x14ac:dyDescent="0.25">
      <c r="A48" s="45" t="s">
        <v>229</v>
      </c>
      <c r="B48" s="47" t="s">
        <v>230</v>
      </c>
      <c r="C48" s="47" t="s">
        <v>225</v>
      </c>
      <c r="D48" s="47" t="s">
        <v>226</v>
      </c>
      <c r="E48" s="45">
        <v>56</v>
      </c>
      <c r="F48" s="45" t="s">
        <v>45</v>
      </c>
      <c r="G48" s="47"/>
      <c r="H48" s="47" t="s">
        <v>231</v>
      </c>
      <c r="I48" s="47" t="s">
        <v>228</v>
      </c>
      <c r="J48" s="47"/>
    </row>
    <row r="49" spans="1:10" ht="30" x14ac:dyDescent="0.25">
      <c r="A49" s="45" t="s">
        <v>232</v>
      </c>
      <c r="B49" s="47" t="s">
        <v>233</v>
      </c>
      <c r="C49" s="47" t="s">
        <v>225</v>
      </c>
      <c r="D49" s="47" t="s">
        <v>226</v>
      </c>
      <c r="E49" s="45">
        <v>56</v>
      </c>
      <c r="F49" s="45" t="s">
        <v>45</v>
      </c>
      <c r="G49" s="47"/>
      <c r="H49" s="47" t="s">
        <v>234</v>
      </c>
      <c r="I49" s="47" t="s">
        <v>228</v>
      </c>
      <c r="J49" s="47"/>
    </row>
    <row r="50" spans="1:10" ht="30" x14ac:dyDescent="0.25">
      <c r="A50" s="45" t="s">
        <v>235</v>
      </c>
      <c r="B50" s="47" t="s">
        <v>236</v>
      </c>
      <c r="C50" s="47" t="s">
        <v>54</v>
      </c>
      <c r="D50" s="47" t="s">
        <v>131</v>
      </c>
      <c r="E50" s="45">
        <v>14</v>
      </c>
      <c r="F50" s="45" t="s">
        <v>45</v>
      </c>
      <c r="G50" s="47"/>
      <c r="H50" s="47" t="s">
        <v>237</v>
      </c>
      <c r="I50" s="47" t="s">
        <v>216</v>
      </c>
      <c r="J50" s="47"/>
    </row>
    <row r="51" spans="1:10" x14ac:dyDescent="0.25">
      <c r="A51" s="45" t="s">
        <v>238</v>
      </c>
      <c r="B51" s="47" t="s">
        <v>239</v>
      </c>
      <c r="C51" s="47" t="s">
        <v>54</v>
      </c>
      <c r="D51" s="47" t="s">
        <v>55</v>
      </c>
      <c r="E51" s="45">
        <v>1</v>
      </c>
      <c r="F51" s="45" t="s">
        <v>45</v>
      </c>
      <c r="G51" s="47"/>
      <c r="H51" s="26" t="s">
        <v>240</v>
      </c>
      <c r="I51" s="47" t="s">
        <v>46</v>
      </c>
      <c r="J51" s="47"/>
    </row>
    <row r="52" spans="1:10" ht="45" x14ac:dyDescent="0.25">
      <c r="A52" s="45" t="s">
        <v>241</v>
      </c>
      <c r="B52" s="47" t="s">
        <v>242</v>
      </c>
      <c r="C52" s="47" t="s">
        <v>43</v>
      </c>
      <c r="D52" s="47" t="s">
        <v>243</v>
      </c>
      <c r="E52" s="45">
        <v>1</v>
      </c>
      <c r="F52" s="45" t="s">
        <v>56</v>
      </c>
      <c r="G52" s="47" t="s">
        <v>1332</v>
      </c>
      <c r="H52" s="47">
        <v>9466</v>
      </c>
      <c r="I52" s="47" t="s">
        <v>244</v>
      </c>
      <c r="J52" s="55" t="s">
        <v>245</v>
      </c>
    </row>
    <row r="53" spans="1:10" x14ac:dyDescent="0.25">
      <c r="A53" s="45" t="s">
        <v>246</v>
      </c>
      <c r="B53" s="47" t="s">
        <v>247</v>
      </c>
      <c r="C53" s="47" t="s">
        <v>54</v>
      </c>
      <c r="D53" s="47" t="s">
        <v>214</v>
      </c>
      <c r="E53" s="45">
        <v>6</v>
      </c>
      <c r="F53" s="45" t="s">
        <v>45</v>
      </c>
      <c r="G53" s="47"/>
      <c r="H53" s="26" t="s">
        <v>248</v>
      </c>
      <c r="I53" s="47" t="s">
        <v>128</v>
      </c>
      <c r="J53" s="47"/>
    </row>
    <row r="54" spans="1:10" x14ac:dyDescent="0.25">
      <c r="A54" s="45" t="s">
        <v>249</v>
      </c>
      <c r="B54" s="47" t="s">
        <v>250</v>
      </c>
      <c r="C54" s="47" t="s">
        <v>59</v>
      </c>
      <c r="D54" s="47" t="s">
        <v>95</v>
      </c>
      <c r="E54" s="45">
        <v>20</v>
      </c>
      <c r="F54" s="45" t="s">
        <v>45</v>
      </c>
      <c r="G54" s="47"/>
      <c r="H54" s="25" t="s">
        <v>251</v>
      </c>
      <c r="I54" s="47" t="s">
        <v>252</v>
      </c>
      <c r="J54" s="47"/>
    </row>
    <row r="55" spans="1:10" x14ac:dyDescent="0.25">
      <c r="A55" s="45" t="s">
        <v>253</v>
      </c>
      <c r="B55" s="47" t="s">
        <v>254</v>
      </c>
      <c r="C55" s="47" t="s">
        <v>54</v>
      </c>
      <c r="D55" s="47" t="s">
        <v>214</v>
      </c>
      <c r="E55" s="45">
        <v>2</v>
      </c>
      <c r="F55" s="45" t="s">
        <v>45</v>
      </c>
      <c r="G55" s="47"/>
      <c r="H55" s="25" t="s">
        <v>255</v>
      </c>
      <c r="I55" s="47" t="s">
        <v>216</v>
      </c>
      <c r="J55" s="47"/>
    </row>
    <row r="56" spans="1:10" x14ac:dyDescent="0.25">
      <c r="A56" s="45" t="s">
        <v>256</v>
      </c>
      <c r="B56" s="47" t="s">
        <v>257</v>
      </c>
      <c r="C56" s="47" t="s">
        <v>59</v>
      </c>
      <c r="D56" s="47" t="s">
        <v>60</v>
      </c>
      <c r="E56" s="45">
        <v>14</v>
      </c>
      <c r="F56" s="45" t="s">
        <v>45</v>
      </c>
      <c r="G56" s="47"/>
      <c r="H56" s="34">
        <v>382268</v>
      </c>
      <c r="I56" s="47" t="s">
        <v>258</v>
      </c>
      <c r="J56" s="47"/>
    </row>
    <row r="57" spans="1:10" x14ac:dyDescent="0.25">
      <c r="A57" s="45" t="s">
        <v>259</v>
      </c>
      <c r="B57" s="47" t="s">
        <v>260</v>
      </c>
      <c r="C57" s="47" t="s">
        <v>54</v>
      </c>
      <c r="D57" s="47" t="s">
        <v>131</v>
      </c>
      <c r="E57" s="45">
        <v>14</v>
      </c>
      <c r="F57" s="45" t="s">
        <v>45</v>
      </c>
      <c r="G57" s="47"/>
      <c r="H57" s="25" t="s">
        <v>261</v>
      </c>
      <c r="I57" s="47" t="s">
        <v>262</v>
      </c>
      <c r="J57" s="47"/>
    </row>
    <row r="58" spans="1:10" x14ac:dyDescent="0.25">
      <c r="A58" s="45" t="s">
        <v>263</v>
      </c>
      <c r="B58" s="47" t="s">
        <v>264</v>
      </c>
      <c r="C58" s="47" t="s">
        <v>54</v>
      </c>
      <c r="D58" s="47" t="s">
        <v>214</v>
      </c>
      <c r="E58" s="45">
        <v>6</v>
      </c>
      <c r="F58" s="45" t="s">
        <v>45</v>
      </c>
      <c r="G58" s="47"/>
      <c r="H58" s="47" t="s">
        <v>265</v>
      </c>
      <c r="I58" s="47" t="s">
        <v>128</v>
      </c>
      <c r="J58" s="47"/>
    </row>
    <row r="59" spans="1:10" x14ac:dyDescent="0.25">
      <c r="A59" s="45" t="s">
        <v>266</v>
      </c>
      <c r="B59" s="47" t="s">
        <v>267</v>
      </c>
      <c r="C59" s="47" t="s">
        <v>54</v>
      </c>
      <c r="D59" s="47" t="s">
        <v>131</v>
      </c>
      <c r="E59" s="45">
        <v>14</v>
      </c>
      <c r="F59" s="45" t="s">
        <v>45</v>
      </c>
      <c r="G59" s="47"/>
      <c r="H59" s="47" t="s">
        <v>268</v>
      </c>
      <c r="I59" s="47" t="s">
        <v>216</v>
      </c>
      <c r="J59" s="47"/>
    </row>
    <row r="60" spans="1:10" x14ac:dyDescent="0.25">
      <c r="A60" s="45" t="s">
        <v>269</v>
      </c>
      <c r="B60" s="47" t="s">
        <v>270</v>
      </c>
      <c r="C60" s="47" t="s">
        <v>54</v>
      </c>
      <c r="D60" s="47" t="s">
        <v>131</v>
      </c>
      <c r="E60" s="45">
        <v>14</v>
      </c>
      <c r="F60" s="45" t="s">
        <v>45</v>
      </c>
      <c r="G60" s="47"/>
      <c r="H60" s="47" t="s">
        <v>271</v>
      </c>
      <c r="I60" s="47" t="s">
        <v>216</v>
      </c>
      <c r="J60" s="47"/>
    </row>
    <row r="61" spans="1:10" x14ac:dyDescent="0.25">
      <c r="A61" s="45" t="s">
        <v>272</v>
      </c>
      <c r="B61" s="47" t="s">
        <v>273</v>
      </c>
      <c r="C61" s="47" t="s">
        <v>54</v>
      </c>
      <c r="D61" s="47" t="s">
        <v>214</v>
      </c>
      <c r="E61" s="45">
        <v>6</v>
      </c>
      <c r="F61" s="45" t="s">
        <v>45</v>
      </c>
      <c r="G61" s="47"/>
      <c r="H61" s="47" t="s">
        <v>274</v>
      </c>
      <c r="I61" s="47" t="s">
        <v>216</v>
      </c>
      <c r="J61" s="47"/>
    </row>
    <row r="62" spans="1:10" x14ac:dyDescent="0.25">
      <c r="A62" s="45" t="s">
        <v>275</v>
      </c>
      <c r="B62" s="47" t="s">
        <v>276</v>
      </c>
      <c r="C62" s="47" t="s">
        <v>277</v>
      </c>
      <c r="D62" s="47" t="s">
        <v>278</v>
      </c>
      <c r="E62" s="45">
        <v>28</v>
      </c>
      <c r="F62" s="45" t="s">
        <v>45</v>
      </c>
      <c r="G62" s="47"/>
      <c r="H62" s="47" t="s">
        <v>279</v>
      </c>
      <c r="I62" s="47" t="s">
        <v>280</v>
      </c>
      <c r="J62" s="47"/>
    </row>
    <row r="63" spans="1:10" x14ac:dyDescent="0.25">
      <c r="A63" s="45" t="s">
        <v>281</v>
      </c>
      <c r="B63" s="47" t="s">
        <v>282</v>
      </c>
      <c r="C63" s="47" t="s">
        <v>54</v>
      </c>
      <c r="D63" s="47" t="s">
        <v>214</v>
      </c>
      <c r="E63" s="45">
        <v>6</v>
      </c>
      <c r="F63" s="45" t="s">
        <v>45</v>
      </c>
      <c r="G63" s="47"/>
      <c r="H63" s="47" t="s">
        <v>283</v>
      </c>
      <c r="I63" s="47" t="s">
        <v>216</v>
      </c>
      <c r="J63" s="47"/>
    </row>
    <row r="64" spans="1:10" x14ac:dyDescent="0.25">
      <c r="A64" s="45" t="s">
        <v>284</v>
      </c>
      <c r="B64" s="47" t="s">
        <v>285</v>
      </c>
      <c r="C64" s="47" t="s">
        <v>43</v>
      </c>
      <c r="D64" s="47" t="s">
        <v>243</v>
      </c>
      <c r="E64" s="45">
        <v>1</v>
      </c>
      <c r="F64" s="45" t="s">
        <v>45</v>
      </c>
      <c r="G64" s="47"/>
      <c r="H64" s="47" t="s">
        <v>286</v>
      </c>
      <c r="I64" s="47" t="s">
        <v>287</v>
      </c>
      <c r="J64" s="47"/>
    </row>
    <row r="65" spans="1:10" ht="30" x14ac:dyDescent="0.25">
      <c r="A65" s="45" t="s">
        <v>288</v>
      </c>
      <c r="B65" s="47" t="s">
        <v>289</v>
      </c>
      <c r="C65" s="47" t="s">
        <v>225</v>
      </c>
      <c r="D65" s="47" t="s">
        <v>226</v>
      </c>
      <c r="E65" s="45">
        <v>2</v>
      </c>
      <c r="F65" s="45" t="s">
        <v>45</v>
      </c>
      <c r="G65" s="47"/>
      <c r="H65" s="47" t="s">
        <v>290</v>
      </c>
      <c r="I65" s="47" t="s">
        <v>291</v>
      </c>
      <c r="J65" s="47"/>
    </row>
    <row r="66" spans="1:10" x14ac:dyDescent="0.25">
      <c r="A66" s="45" t="s">
        <v>292</v>
      </c>
      <c r="B66" s="47" t="s">
        <v>293</v>
      </c>
      <c r="C66" s="47" t="s">
        <v>54</v>
      </c>
      <c r="D66" s="47" t="s">
        <v>214</v>
      </c>
      <c r="E66" s="45">
        <v>2</v>
      </c>
      <c r="F66" s="45" t="s">
        <v>45</v>
      </c>
      <c r="G66" s="47"/>
      <c r="H66" s="47" t="s">
        <v>294</v>
      </c>
      <c r="I66" s="47"/>
      <c r="J66" s="47"/>
    </row>
    <row r="67" spans="1:10" ht="30" x14ac:dyDescent="0.25">
      <c r="A67" s="45" t="s">
        <v>295</v>
      </c>
      <c r="B67" s="47" t="s">
        <v>296</v>
      </c>
      <c r="C67" s="47" t="s">
        <v>59</v>
      </c>
      <c r="D67" s="47" t="s">
        <v>95</v>
      </c>
      <c r="E67" s="45">
        <v>6</v>
      </c>
      <c r="F67" s="45" t="s">
        <v>45</v>
      </c>
      <c r="G67" s="47"/>
      <c r="H67" s="47" t="s">
        <v>297</v>
      </c>
      <c r="I67" s="47"/>
      <c r="J67" s="47"/>
    </row>
    <row r="68" spans="1:10" x14ac:dyDescent="0.25">
      <c r="A68" s="45" t="s">
        <v>1153</v>
      </c>
      <c r="B68" s="47" t="s">
        <v>1154</v>
      </c>
      <c r="C68" s="47" t="s">
        <v>54</v>
      </c>
      <c r="D68" s="47" t="s">
        <v>126</v>
      </c>
      <c r="E68" s="45">
        <v>6</v>
      </c>
      <c r="F68" s="45" t="s">
        <v>45</v>
      </c>
      <c r="G68" s="47"/>
      <c r="H68" s="47" t="s">
        <v>1155</v>
      </c>
      <c r="I68" s="47"/>
      <c r="J68" s="47"/>
    </row>
    <row r="69" spans="1:10" ht="30" x14ac:dyDescent="0.25">
      <c r="A69" s="67" t="s">
        <v>298</v>
      </c>
      <c r="B69" s="50" t="s">
        <v>299</v>
      </c>
      <c r="C69" s="68" t="s">
        <v>54</v>
      </c>
      <c r="D69" s="68" t="s">
        <v>214</v>
      </c>
      <c r="E69" s="69">
        <v>2</v>
      </c>
      <c r="F69" s="69" t="s">
        <v>45</v>
      </c>
      <c r="G69" s="47"/>
      <c r="H69" s="54" t="s">
        <v>300</v>
      </c>
      <c r="I69" s="55" t="s">
        <v>128</v>
      </c>
      <c r="J69" s="55"/>
    </row>
    <row r="70" spans="1:10" ht="30" x14ac:dyDescent="0.25">
      <c r="A70" s="67" t="s">
        <v>301</v>
      </c>
      <c r="B70" s="50" t="s">
        <v>302</v>
      </c>
      <c r="C70" s="68" t="s">
        <v>54</v>
      </c>
      <c r="D70" s="68" t="s">
        <v>214</v>
      </c>
      <c r="E70" s="69">
        <v>2</v>
      </c>
      <c r="F70" s="69" t="s">
        <v>45</v>
      </c>
      <c r="G70" s="47"/>
      <c r="H70" s="54" t="s">
        <v>303</v>
      </c>
      <c r="I70" s="55" t="s">
        <v>128</v>
      </c>
      <c r="J70" s="55"/>
    </row>
    <row r="71" spans="1:10" x14ac:dyDescent="0.25">
      <c r="A71" s="67" t="s">
        <v>304</v>
      </c>
      <c r="B71" s="50" t="s">
        <v>305</v>
      </c>
      <c r="C71" s="68" t="s">
        <v>54</v>
      </c>
      <c r="D71" s="68" t="s">
        <v>126</v>
      </c>
      <c r="E71" s="69">
        <v>2</v>
      </c>
      <c r="F71" s="69" t="s">
        <v>45</v>
      </c>
      <c r="G71" s="47"/>
      <c r="H71" s="54" t="s">
        <v>306</v>
      </c>
      <c r="I71" s="54" t="s">
        <v>307</v>
      </c>
      <c r="J71" s="55"/>
    </row>
    <row r="72" spans="1:10" x14ac:dyDescent="0.25">
      <c r="A72" s="67" t="s">
        <v>308</v>
      </c>
      <c r="B72" s="50" t="s">
        <v>309</v>
      </c>
      <c r="C72" s="68" t="s">
        <v>54</v>
      </c>
      <c r="D72" s="68" t="s">
        <v>131</v>
      </c>
      <c r="E72" s="69">
        <v>6</v>
      </c>
      <c r="F72" s="69" t="s">
        <v>45</v>
      </c>
      <c r="G72" s="47"/>
      <c r="H72" s="54" t="s">
        <v>310</v>
      </c>
      <c r="I72" s="55" t="s">
        <v>128</v>
      </c>
      <c r="J72" s="55"/>
    </row>
    <row r="73" spans="1:10" x14ac:dyDescent="0.25">
      <c r="A73" s="67" t="s">
        <v>311</v>
      </c>
      <c r="B73" s="50" t="s">
        <v>312</v>
      </c>
      <c r="C73" s="68" t="s">
        <v>54</v>
      </c>
      <c r="D73" s="68" t="s">
        <v>131</v>
      </c>
      <c r="E73" s="69">
        <v>6</v>
      </c>
      <c r="F73" s="69" t="s">
        <v>45</v>
      </c>
      <c r="G73" s="47"/>
      <c r="H73" s="54" t="s">
        <v>313</v>
      </c>
      <c r="I73" s="55" t="s">
        <v>128</v>
      </c>
      <c r="J73" s="55"/>
    </row>
    <row r="74" spans="1:10" x14ac:dyDescent="0.25">
      <c r="A74" s="58" t="s">
        <v>321</v>
      </c>
      <c r="B74" s="59" t="s">
        <v>322</v>
      </c>
      <c r="C74" s="70" t="s">
        <v>54</v>
      </c>
      <c r="D74" s="70" t="s">
        <v>55</v>
      </c>
      <c r="E74" s="69">
        <v>1</v>
      </c>
      <c r="F74" s="69" t="s">
        <v>45</v>
      </c>
      <c r="G74" s="47"/>
      <c r="H74" s="57" t="s">
        <v>323</v>
      </c>
      <c r="I74" s="57" t="s">
        <v>324</v>
      </c>
      <c r="J74" s="55"/>
    </row>
    <row r="75" spans="1:10" x14ac:dyDescent="0.25">
      <c r="A75" s="58" t="s">
        <v>329</v>
      </c>
      <c r="B75" s="59" t="s">
        <v>330</v>
      </c>
      <c r="C75" s="70" t="s">
        <v>59</v>
      </c>
      <c r="D75" s="70" t="s">
        <v>60</v>
      </c>
      <c r="E75" s="69">
        <v>28</v>
      </c>
      <c r="F75" s="69" t="s">
        <v>45</v>
      </c>
      <c r="G75" s="47"/>
      <c r="H75" s="57"/>
      <c r="I75" s="57"/>
      <c r="J75" s="55"/>
    </row>
    <row r="76" spans="1:10" x14ac:dyDescent="0.25">
      <c r="A76" s="58" t="s">
        <v>1156</v>
      </c>
      <c r="B76" s="59" t="s">
        <v>1157</v>
      </c>
      <c r="C76" s="70" t="s">
        <v>54</v>
      </c>
      <c r="D76" s="70" t="s">
        <v>126</v>
      </c>
      <c r="E76" s="69">
        <v>6</v>
      </c>
      <c r="F76" s="69" t="s">
        <v>45</v>
      </c>
      <c r="G76" s="47"/>
      <c r="H76" s="54" t="s">
        <v>1158</v>
      </c>
      <c r="I76" s="57"/>
      <c r="J76" s="55"/>
    </row>
    <row r="77" spans="1:10" x14ac:dyDescent="0.25">
      <c r="A77" s="58" t="s">
        <v>1283</v>
      </c>
      <c r="B77" s="59" t="s">
        <v>1284</v>
      </c>
      <c r="C77" s="59" t="s">
        <v>49</v>
      </c>
      <c r="D77" s="59" t="s">
        <v>356</v>
      </c>
      <c r="E77" s="58">
        <v>2</v>
      </c>
      <c r="F77" s="58" t="s">
        <v>45</v>
      </c>
      <c r="G77" s="47"/>
      <c r="H77" s="59" t="s">
        <v>1288</v>
      </c>
      <c r="I77" s="59" t="s">
        <v>417</v>
      </c>
      <c r="J77" s="59"/>
    </row>
    <row r="78" spans="1:10" x14ac:dyDescent="0.25">
      <c r="A78" s="45" t="s">
        <v>331</v>
      </c>
      <c r="B78" s="46" t="s">
        <v>1325</v>
      </c>
      <c r="C78" s="47" t="s">
        <v>43</v>
      </c>
      <c r="D78" s="47" t="s">
        <v>243</v>
      </c>
      <c r="E78" s="45">
        <v>8</v>
      </c>
      <c r="F78" s="45" t="s">
        <v>45</v>
      </c>
      <c r="G78" s="47"/>
      <c r="H78" s="47" t="s">
        <v>332</v>
      </c>
      <c r="I78" s="47"/>
      <c r="J78" s="47"/>
    </row>
    <row r="79" spans="1:10" x14ac:dyDescent="0.25">
      <c r="A79" s="45" t="s">
        <v>333</v>
      </c>
      <c r="B79" s="46" t="s">
        <v>334</v>
      </c>
      <c r="C79" s="47" t="s">
        <v>54</v>
      </c>
      <c r="D79" s="47" t="s">
        <v>131</v>
      </c>
      <c r="E79" s="45">
        <v>14</v>
      </c>
      <c r="F79" s="45" t="s">
        <v>45</v>
      </c>
      <c r="G79" s="47"/>
      <c r="H79" s="46" t="s">
        <v>335</v>
      </c>
      <c r="I79" s="47" t="s">
        <v>216</v>
      </c>
      <c r="J79" s="47"/>
    </row>
    <row r="80" spans="1:10" x14ac:dyDescent="0.25">
      <c r="A80" s="45" t="s">
        <v>336</v>
      </c>
      <c r="B80" s="46" t="s">
        <v>1326</v>
      </c>
      <c r="C80" s="47" t="s">
        <v>54</v>
      </c>
      <c r="D80" s="47" t="s">
        <v>131</v>
      </c>
      <c r="E80" s="45">
        <v>2</v>
      </c>
      <c r="F80" s="45" t="s">
        <v>45</v>
      </c>
      <c r="G80" s="47"/>
      <c r="H80" s="26" t="s">
        <v>337</v>
      </c>
      <c r="I80" s="47" t="s">
        <v>128</v>
      </c>
      <c r="J80" s="47"/>
    </row>
    <row r="81" spans="1:10" x14ac:dyDescent="0.25">
      <c r="A81" s="45" t="s">
        <v>338</v>
      </c>
      <c r="B81" s="46" t="s">
        <v>339</v>
      </c>
      <c r="C81" s="47" t="s">
        <v>54</v>
      </c>
      <c r="D81" s="47" t="s">
        <v>214</v>
      </c>
      <c r="E81" s="45">
        <v>2</v>
      </c>
      <c r="F81" s="45" t="s">
        <v>45</v>
      </c>
      <c r="G81" s="47"/>
      <c r="H81" s="46" t="s">
        <v>340</v>
      </c>
      <c r="I81" s="47" t="s">
        <v>128</v>
      </c>
      <c r="J81" s="47"/>
    </row>
    <row r="82" spans="1:10" x14ac:dyDescent="0.25">
      <c r="A82" s="45" t="s">
        <v>341</v>
      </c>
      <c r="B82" s="46" t="s">
        <v>342</v>
      </c>
      <c r="C82" s="47" t="s">
        <v>54</v>
      </c>
      <c r="D82" s="47" t="s">
        <v>214</v>
      </c>
      <c r="E82" s="45">
        <v>2</v>
      </c>
      <c r="F82" s="45" t="s">
        <v>45</v>
      </c>
      <c r="G82" s="47"/>
      <c r="H82" s="46" t="s">
        <v>343</v>
      </c>
      <c r="I82" s="47" t="s">
        <v>216</v>
      </c>
      <c r="J82" s="47"/>
    </row>
    <row r="83" spans="1:10" x14ac:dyDescent="0.25">
      <c r="A83" s="45" t="s">
        <v>344</v>
      </c>
      <c r="B83" s="46" t="s">
        <v>345</v>
      </c>
      <c r="C83" s="47" t="s">
        <v>54</v>
      </c>
      <c r="D83" s="47" t="s">
        <v>214</v>
      </c>
      <c r="E83" s="45">
        <v>2</v>
      </c>
      <c r="F83" s="45" t="s">
        <v>45</v>
      </c>
      <c r="G83" s="47"/>
      <c r="H83" s="46" t="s">
        <v>346</v>
      </c>
      <c r="I83" s="47" t="s">
        <v>216</v>
      </c>
      <c r="J83" s="47"/>
    </row>
    <row r="84" spans="1:10" x14ac:dyDescent="0.25">
      <c r="A84" s="45" t="s">
        <v>347</v>
      </c>
      <c r="B84" s="46" t="s">
        <v>348</v>
      </c>
      <c r="C84" s="47" t="s">
        <v>54</v>
      </c>
      <c r="D84" s="47" t="s">
        <v>126</v>
      </c>
      <c r="E84" s="45">
        <v>2</v>
      </c>
      <c r="F84" s="45" t="s">
        <v>45</v>
      </c>
      <c r="G84" s="47"/>
      <c r="H84" s="46" t="s">
        <v>349</v>
      </c>
      <c r="I84" s="47" t="s">
        <v>216</v>
      </c>
      <c r="J84" s="47"/>
    </row>
    <row r="85" spans="1:10" x14ac:dyDescent="0.25">
      <c r="A85" s="45" t="s">
        <v>350</v>
      </c>
      <c r="B85" s="46" t="s">
        <v>351</v>
      </c>
      <c r="C85" s="47" t="s">
        <v>54</v>
      </c>
      <c r="D85" s="47" t="s">
        <v>214</v>
      </c>
      <c r="E85" s="45">
        <v>2</v>
      </c>
      <c r="F85" s="45" t="s">
        <v>45</v>
      </c>
      <c r="G85" s="47"/>
      <c r="H85" s="46" t="s">
        <v>352</v>
      </c>
      <c r="I85" s="47" t="s">
        <v>353</v>
      </c>
      <c r="J85" s="47"/>
    </row>
    <row r="86" spans="1:10" x14ac:dyDescent="0.25">
      <c r="A86" s="45" t="s">
        <v>354</v>
      </c>
      <c r="B86" s="46" t="s">
        <v>355</v>
      </c>
      <c r="C86" s="47" t="s">
        <v>49</v>
      </c>
      <c r="D86" s="47" t="s">
        <v>356</v>
      </c>
      <c r="E86" s="45">
        <v>6</v>
      </c>
      <c r="F86" s="45" t="s">
        <v>45</v>
      </c>
      <c r="G86" s="47"/>
      <c r="H86" s="46" t="s">
        <v>357</v>
      </c>
      <c r="I86" s="47" t="s">
        <v>1323</v>
      </c>
      <c r="J86" s="47"/>
    </row>
    <row r="87" spans="1:10" x14ac:dyDescent="0.25">
      <c r="A87" s="45" t="s">
        <v>358</v>
      </c>
      <c r="B87" s="46" t="s">
        <v>359</v>
      </c>
      <c r="C87" s="47" t="s">
        <v>49</v>
      </c>
      <c r="D87" s="47" t="s">
        <v>356</v>
      </c>
      <c r="E87" s="45">
        <v>4</v>
      </c>
      <c r="F87" s="45" t="s">
        <v>45</v>
      </c>
      <c r="G87" s="47"/>
      <c r="H87" s="46" t="s">
        <v>360</v>
      </c>
      <c r="I87" s="47" t="s">
        <v>1323</v>
      </c>
      <c r="J87" s="47"/>
    </row>
    <row r="88" spans="1:10" x14ac:dyDescent="0.25">
      <c r="A88" s="45" t="s">
        <v>361</v>
      </c>
      <c r="B88" s="46" t="s">
        <v>362</v>
      </c>
      <c r="C88" s="47" t="s">
        <v>277</v>
      </c>
      <c r="D88" s="47" t="s">
        <v>278</v>
      </c>
      <c r="E88" s="45">
        <v>20</v>
      </c>
      <c r="F88" s="45" t="s">
        <v>45</v>
      </c>
      <c r="G88" s="47"/>
      <c r="H88" s="46" t="s">
        <v>363</v>
      </c>
      <c r="I88" s="47" t="s">
        <v>328</v>
      </c>
      <c r="J88" s="47"/>
    </row>
    <row r="89" spans="1:10" x14ac:dyDescent="0.25">
      <c r="A89" s="45" t="s">
        <v>364</v>
      </c>
      <c r="B89" s="46" t="s">
        <v>365</v>
      </c>
      <c r="C89" s="47" t="s">
        <v>277</v>
      </c>
      <c r="D89" s="47" t="s">
        <v>366</v>
      </c>
      <c r="E89" s="45">
        <v>20</v>
      </c>
      <c r="F89" s="45" t="s">
        <v>56</v>
      </c>
      <c r="G89" s="47"/>
      <c r="H89" s="46" t="s">
        <v>367</v>
      </c>
      <c r="I89" s="47" t="s">
        <v>328</v>
      </c>
      <c r="J89" s="47"/>
    </row>
    <row r="90" spans="1:10" x14ac:dyDescent="0.25">
      <c r="A90" s="45" t="s">
        <v>368</v>
      </c>
      <c r="B90" s="46" t="s">
        <v>369</v>
      </c>
      <c r="C90" s="47" t="s">
        <v>277</v>
      </c>
      <c r="D90" s="47" t="s">
        <v>278</v>
      </c>
      <c r="E90" s="45">
        <v>20</v>
      </c>
      <c r="F90" s="45" t="s">
        <v>45</v>
      </c>
      <c r="G90" s="47"/>
      <c r="H90" s="46" t="s">
        <v>370</v>
      </c>
      <c r="I90" s="47" t="s">
        <v>328</v>
      </c>
      <c r="J90" s="47"/>
    </row>
    <row r="91" spans="1:10" x14ac:dyDescent="0.25">
      <c r="A91" s="45" t="s">
        <v>371</v>
      </c>
      <c r="B91" s="46" t="s">
        <v>372</v>
      </c>
      <c r="C91" s="47" t="s">
        <v>277</v>
      </c>
      <c r="D91" s="47" t="s">
        <v>278</v>
      </c>
      <c r="E91" s="45">
        <v>20</v>
      </c>
      <c r="F91" s="45" t="s">
        <v>45</v>
      </c>
      <c r="G91" s="47"/>
      <c r="H91" s="46" t="s">
        <v>373</v>
      </c>
      <c r="I91" s="47" t="s">
        <v>328</v>
      </c>
      <c r="J91" s="47"/>
    </row>
    <row r="92" spans="1:10" x14ac:dyDescent="0.25">
      <c r="A92" s="45" t="s">
        <v>374</v>
      </c>
      <c r="B92" s="46" t="s">
        <v>375</v>
      </c>
      <c r="C92" s="47" t="s">
        <v>277</v>
      </c>
      <c r="D92" s="47" t="s">
        <v>278</v>
      </c>
      <c r="E92" s="45">
        <v>20</v>
      </c>
      <c r="F92" s="45" t="s">
        <v>45</v>
      </c>
      <c r="G92" s="47"/>
      <c r="H92" s="46" t="s">
        <v>376</v>
      </c>
      <c r="I92" s="47" t="s">
        <v>328</v>
      </c>
      <c r="J92" s="47"/>
    </row>
    <row r="93" spans="1:10" x14ac:dyDescent="0.25">
      <c r="A93" s="45" t="s">
        <v>377</v>
      </c>
      <c r="B93" s="46" t="s">
        <v>378</v>
      </c>
      <c r="C93" s="47" t="s">
        <v>277</v>
      </c>
      <c r="D93" s="47" t="s">
        <v>278</v>
      </c>
      <c r="E93" s="45">
        <v>20</v>
      </c>
      <c r="F93" s="45" t="s">
        <v>45</v>
      </c>
      <c r="G93" s="47"/>
      <c r="H93" s="46" t="s">
        <v>379</v>
      </c>
      <c r="I93" s="47" t="s">
        <v>328</v>
      </c>
      <c r="J93" s="47"/>
    </row>
    <row r="94" spans="1:10" x14ac:dyDescent="0.25">
      <c r="A94" s="45" t="s">
        <v>380</v>
      </c>
      <c r="B94" s="46" t="s">
        <v>381</v>
      </c>
      <c r="C94" s="47" t="s">
        <v>277</v>
      </c>
      <c r="D94" s="47" t="s">
        <v>382</v>
      </c>
      <c r="E94" s="45">
        <v>20</v>
      </c>
      <c r="F94" s="45" t="s">
        <v>45</v>
      </c>
      <c r="G94" s="47"/>
      <c r="H94" s="46" t="s">
        <v>383</v>
      </c>
      <c r="I94" s="47" t="s">
        <v>328</v>
      </c>
      <c r="J94" s="47"/>
    </row>
    <row r="95" spans="1:10" x14ac:dyDescent="0.25">
      <c r="A95" s="45" t="s">
        <v>384</v>
      </c>
      <c r="B95" s="46" t="s">
        <v>385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386</v>
      </c>
      <c r="I95" s="47" t="s">
        <v>328</v>
      </c>
      <c r="J95" s="47"/>
    </row>
    <row r="96" spans="1:10" x14ac:dyDescent="0.25">
      <c r="A96" s="45" t="s">
        <v>387</v>
      </c>
      <c r="B96" s="46" t="s">
        <v>388</v>
      </c>
      <c r="C96" s="47" t="s">
        <v>277</v>
      </c>
      <c r="D96" s="47" t="s">
        <v>382</v>
      </c>
      <c r="E96" s="45">
        <v>20</v>
      </c>
      <c r="F96" s="45" t="s">
        <v>45</v>
      </c>
      <c r="G96" s="47"/>
      <c r="H96" s="46" t="s">
        <v>389</v>
      </c>
      <c r="I96" s="47" t="s">
        <v>328</v>
      </c>
      <c r="J96" s="47"/>
    </row>
    <row r="97" spans="1:10" x14ac:dyDescent="0.25">
      <c r="A97" s="45" t="s">
        <v>390</v>
      </c>
      <c r="B97" s="46" t="s">
        <v>391</v>
      </c>
      <c r="C97" s="47" t="s">
        <v>277</v>
      </c>
      <c r="D97" s="47" t="s">
        <v>382</v>
      </c>
      <c r="E97" s="45">
        <v>20</v>
      </c>
      <c r="F97" s="45" t="s">
        <v>45</v>
      </c>
      <c r="G97" s="47"/>
      <c r="H97" s="46" t="s">
        <v>392</v>
      </c>
      <c r="I97" s="47" t="s">
        <v>328</v>
      </c>
      <c r="J97" s="47"/>
    </row>
    <row r="98" spans="1:10" x14ac:dyDescent="0.25">
      <c r="A98" s="45" t="s">
        <v>393</v>
      </c>
      <c r="B98" s="46" t="s">
        <v>394</v>
      </c>
      <c r="C98" s="47" t="s">
        <v>277</v>
      </c>
      <c r="D98" s="47" t="s">
        <v>395</v>
      </c>
      <c r="E98" s="45">
        <v>20</v>
      </c>
      <c r="F98" s="45" t="s">
        <v>45</v>
      </c>
      <c r="G98" s="47"/>
      <c r="H98" s="46" t="s">
        <v>396</v>
      </c>
      <c r="I98" s="47" t="s">
        <v>397</v>
      </c>
      <c r="J98" s="47"/>
    </row>
    <row r="99" spans="1:10" x14ac:dyDescent="0.25">
      <c r="A99" s="45" t="s">
        <v>398</v>
      </c>
      <c r="B99" s="46" t="s">
        <v>399</v>
      </c>
      <c r="C99" s="47" t="s">
        <v>277</v>
      </c>
      <c r="D99" s="47" t="s">
        <v>382</v>
      </c>
      <c r="E99" s="45">
        <v>20</v>
      </c>
      <c r="F99" s="45" t="s">
        <v>45</v>
      </c>
      <c r="G99" s="47"/>
      <c r="H99" s="46" t="s">
        <v>400</v>
      </c>
      <c r="I99" s="47" t="s">
        <v>328</v>
      </c>
      <c r="J99" s="47"/>
    </row>
    <row r="100" spans="1:10" x14ac:dyDescent="0.25">
      <c r="A100" s="45" t="s">
        <v>401</v>
      </c>
      <c r="B100" s="46" t="s">
        <v>1303</v>
      </c>
      <c r="C100" s="47" t="s">
        <v>59</v>
      </c>
      <c r="D100" s="47" t="s">
        <v>186</v>
      </c>
      <c r="E100" s="45">
        <v>2</v>
      </c>
      <c r="F100" s="45" t="s">
        <v>45</v>
      </c>
      <c r="G100" s="47"/>
      <c r="H100" s="46" t="s">
        <v>402</v>
      </c>
      <c r="I100" s="47" t="s">
        <v>66</v>
      </c>
      <c r="J100" s="47"/>
    </row>
    <row r="101" spans="1:10" x14ac:dyDescent="0.25">
      <c r="A101" s="45" t="s">
        <v>403</v>
      </c>
      <c r="B101" s="46" t="s">
        <v>1304</v>
      </c>
      <c r="C101" s="47" t="s">
        <v>59</v>
      </c>
      <c r="D101" s="47" t="s">
        <v>186</v>
      </c>
      <c r="E101" s="45">
        <v>2</v>
      </c>
      <c r="F101" s="45" t="s">
        <v>45</v>
      </c>
      <c r="G101" s="47"/>
      <c r="H101" s="46" t="s">
        <v>404</v>
      </c>
      <c r="I101" s="47" t="s">
        <v>66</v>
      </c>
      <c r="J101" s="47"/>
    </row>
    <row r="102" spans="1:10" x14ac:dyDescent="0.25">
      <c r="A102" s="45" t="s">
        <v>405</v>
      </c>
      <c r="B102" s="46" t="s">
        <v>406</v>
      </c>
      <c r="C102" s="47" t="s">
        <v>59</v>
      </c>
      <c r="D102" s="47" t="s">
        <v>194</v>
      </c>
      <c r="E102" s="45">
        <v>2</v>
      </c>
      <c r="F102" s="45" t="s">
        <v>45</v>
      </c>
      <c r="G102" s="47"/>
      <c r="H102" s="46" t="s">
        <v>407</v>
      </c>
      <c r="I102" s="47" t="s">
        <v>66</v>
      </c>
      <c r="J102" s="47"/>
    </row>
    <row r="103" spans="1:10" x14ac:dyDescent="0.25">
      <c r="A103" s="45" t="s">
        <v>408</v>
      </c>
      <c r="B103" s="46" t="s">
        <v>409</v>
      </c>
      <c r="C103" s="47" t="s">
        <v>59</v>
      </c>
      <c r="D103" s="47" t="s">
        <v>194</v>
      </c>
      <c r="E103" s="45">
        <v>2</v>
      </c>
      <c r="F103" s="45" t="s">
        <v>45</v>
      </c>
      <c r="G103" s="47"/>
      <c r="H103" s="46" t="s">
        <v>410</v>
      </c>
      <c r="I103" s="47" t="s">
        <v>66</v>
      </c>
      <c r="J103" s="47"/>
    </row>
    <row r="104" spans="1:10" x14ac:dyDescent="0.25">
      <c r="A104" s="45" t="s">
        <v>411</v>
      </c>
      <c r="B104" s="46" t="s">
        <v>412</v>
      </c>
      <c r="C104" s="47" t="s">
        <v>59</v>
      </c>
      <c r="D104" s="47" t="s">
        <v>194</v>
      </c>
      <c r="E104" s="45">
        <v>2</v>
      </c>
      <c r="F104" s="45" t="s">
        <v>45</v>
      </c>
      <c r="G104" s="47"/>
      <c r="H104" s="46" t="s">
        <v>413</v>
      </c>
      <c r="I104" s="47" t="s">
        <v>66</v>
      </c>
      <c r="J104" s="47"/>
    </row>
    <row r="105" spans="1:10" x14ac:dyDescent="0.25">
      <c r="A105" s="45" t="s">
        <v>414</v>
      </c>
      <c r="B105" s="46" t="s">
        <v>415</v>
      </c>
      <c r="C105" s="47" t="s">
        <v>59</v>
      </c>
      <c r="D105" s="47" t="s">
        <v>194</v>
      </c>
      <c r="E105" s="45">
        <v>2</v>
      </c>
      <c r="F105" s="45" t="s">
        <v>45</v>
      </c>
      <c r="G105" s="47"/>
      <c r="H105" s="46" t="s">
        <v>416</v>
      </c>
      <c r="I105" s="47" t="s">
        <v>417</v>
      </c>
      <c r="J105" s="47"/>
    </row>
    <row r="106" spans="1:10" x14ac:dyDescent="0.25">
      <c r="A106" s="45" t="s">
        <v>418</v>
      </c>
      <c r="B106" s="46" t="s">
        <v>419</v>
      </c>
      <c r="C106" s="47" t="s">
        <v>59</v>
      </c>
      <c r="D106" s="47" t="s">
        <v>95</v>
      </c>
      <c r="E106" s="45">
        <v>20</v>
      </c>
      <c r="F106" s="45" t="s">
        <v>45</v>
      </c>
      <c r="G106" s="47"/>
      <c r="H106" s="32" t="s">
        <v>420</v>
      </c>
      <c r="I106" s="47" t="s">
        <v>417</v>
      </c>
      <c r="J106" s="47"/>
    </row>
    <row r="107" spans="1:10" x14ac:dyDescent="0.25">
      <c r="A107" s="45" t="s">
        <v>421</v>
      </c>
      <c r="B107" s="46" t="s">
        <v>422</v>
      </c>
      <c r="C107" s="47" t="s">
        <v>59</v>
      </c>
      <c r="D107" s="47" t="s">
        <v>95</v>
      </c>
      <c r="E107" s="45">
        <v>20</v>
      </c>
      <c r="F107" s="45" t="s">
        <v>45</v>
      </c>
      <c r="G107" s="47"/>
      <c r="H107" s="30" t="s">
        <v>423</v>
      </c>
      <c r="I107" s="55" t="s">
        <v>424</v>
      </c>
      <c r="J107" s="47"/>
    </row>
    <row r="108" spans="1:10" x14ac:dyDescent="0.25">
      <c r="A108" s="45" t="s">
        <v>425</v>
      </c>
      <c r="B108" s="46" t="s">
        <v>426</v>
      </c>
      <c r="C108" s="47" t="s">
        <v>59</v>
      </c>
      <c r="D108" s="47" t="s">
        <v>95</v>
      </c>
      <c r="E108" s="45">
        <v>20</v>
      </c>
      <c r="F108" s="45" t="s">
        <v>45</v>
      </c>
      <c r="G108" s="47"/>
      <c r="H108" s="32" t="s">
        <v>427</v>
      </c>
      <c r="I108" s="47" t="s">
        <v>417</v>
      </c>
      <c r="J108" s="47"/>
    </row>
    <row r="109" spans="1:10" x14ac:dyDescent="0.25">
      <c r="A109" s="45" t="s">
        <v>428</v>
      </c>
      <c r="B109" s="46" t="s">
        <v>429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430</v>
      </c>
      <c r="I109" s="47" t="s">
        <v>417</v>
      </c>
      <c r="J109" s="47"/>
    </row>
    <row r="110" spans="1:10" x14ac:dyDescent="0.25">
      <c r="A110" s="45" t="s">
        <v>431</v>
      </c>
      <c r="B110" s="46" t="s">
        <v>432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433</v>
      </c>
      <c r="I110" s="47" t="s">
        <v>66</v>
      </c>
      <c r="J110" s="47"/>
    </row>
    <row r="111" spans="1:10" x14ac:dyDescent="0.25">
      <c r="A111" s="45" t="s">
        <v>434</v>
      </c>
      <c r="B111" s="46" t="s">
        <v>435</v>
      </c>
      <c r="C111" s="47" t="s">
        <v>59</v>
      </c>
      <c r="D111" s="47" t="s">
        <v>60</v>
      </c>
      <c r="E111" s="45">
        <v>2</v>
      </c>
      <c r="F111" s="45" t="s">
        <v>45</v>
      </c>
      <c r="G111" s="47"/>
      <c r="H111" s="46" t="s">
        <v>436</v>
      </c>
      <c r="I111" s="47" t="s">
        <v>424</v>
      </c>
      <c r="J111" s="47"/>
    </row>
    <row r="112" spans="1:10" x14ac:dyDescent="0.25">
      <c r="A112" s="45" t="s">
        <v>437</v>
      </c>
      <c r="B112" s="46" t="s">
        <v>438</v>
      </c>
      <c r="C112" s="47" t="s">
        <v>59</v>
      </c>
      <c r="D112" s="47" t="s">
        <v>95</v>
      </c>
      <c r="E112" s="45">
        <v>14</v>
      </c>
      <c r="F112" s="45" t="s">
        <v>45</v>
      </c>
      <c r="G112" s="47"/>
      <c r="H112" s="46" t="s">
        <v>439</v>
      </c>
      <c r="I112" s="47" t="s">
        <v>424</v>
      </c>
      <c r="J112" s="47"/>
    </row>
    <row r="113" spans="1:10" x14ac:dyDescent="0.25">
      <c r="A113" s="45" t="s">
        <v>440</v>
      </c>
      <c r="B113" s="46" t="s">
        <v>441</v>
      </c>
      <c r="C113" s="47" t="s">
        <v>59</v>
      </c>
      <c r="D113" s="47" t="s">
        <v>95</v>
      </c>
      <c r="E113" s="45">
        <v>14</v>
      </c>
      <c r="F113" s="45" t="s">
        <v>45</v>
      </c>
      <c r="G113" s="47"/>
      <c r="H113" s="46" t="s">
        <v>442</v>
      </c>
      <c r="I113" s="47" t="s">
        <v>424</v>
      </c>
      <c r="J113" s="47"/>
    </row>
    <row r="114" spans="1:10" x14ac:dyDescent="0.25">
      <c r="A114" s="45" t="s">
        <v>443</v>
      </c>
      <c r="B114" s="46" t="s">
        <v>444</v>
      </c>
      <c r="C114" s="47" t="s">
        <v>59</v>
      </c>
      <c r="D114" s="47" t="s">
        <v>95</v>
      </c>
      <c r="E114" s="45">
        <v>14</v>
      </c>
      <c r="F114" s="45" t="s">
        <v>45</v>
      </c>
      <c r="G114" s="47"/>
      <c r="H114" s="46" t="s">
        <v>445</v>
      </c>
      <c r="I114" s="47" t="s">
        <v>424</v>
      </c>
      <c r="J114" s="47"/>
    </row>
    <row r="115" spans="1:10" x14ac:dyDescent="0.25">
      <c r="A115" s="45" t="s">
        <v>446</v>
      </c>
      <c r="B115" s="46" t="s">
        <v>447</v>
      </c>
      <c r="C115" s="47" t="s">
        <v>59</v>
      </c>
      <c r="D115" s="47" t="s">
        <v>60</v>
      </c>
      <c r="E115" s="45">
        <v>2</v>
      </c>
      <c r="F115" s="45" t="s">
        <v>45</v>
      </c>
      <c r="G115" s="47"/>
      <c r="H115" s="46" t="s">
        <v>448</v>
      </c>
      <c r="I115" s="47" t="s">
        <v>424</v>
      </c>
      <c r="J115" s="47"/>
    </row>
    <row r="116" spans="1:10" x14ac:dyDescent="0.25">
      <c r="A116" s="45" t="s">
        <v>449</v>
      </c>
      <c r="B116" s="46" t="s">
        <v>450</v>
      </c>
      <c r="C116" s="47" t="s">
        <v>59</v>
      </c>
      <c r="D116" s="47" t="s">
        <v>95</v>
      </c>
      <c r="E116" s="45">
        <v>20</v>
      </c>
      <c r="F116" s="45" t="s">
        <v>45</v>
      </c>
      <c r="G116" s="47"/>
      <c r="H116" s="46" t="s">
        <v>451</v>
      </c>
      <c r="I116" s="47" t="s">
        <v>328</v>
      </c>
      <c r="J116" s="47"/>
    </row>
    <row r="117" spans="1:10" x14ac:dyDescent="0.25">
      <c r="A117" s="45" t="s">
        <v>452</v>
      </c>
      <c r="B117" s="46" t="s">
        <v>453</v>
      </c>
      <c r="C117" s="47" t="s">
        <v>277</v>
      </c>
      <c r="D117" s="47" t="s">
        <v>278</v>
      </c>
      <c r="E117" s="45">
        <v>28</v>
      </c>
      <c r="F117" s="45" t="s">
        <v>45</v>
      </c>
      <c r="G117" s="47"/>
      <c r="H117" s="47">
        <v>513576</v>
      </c>
      <c r="I117" s="47" t="s">
        <v>417</v>
      </c>
      <c r="J117" s="47"/>
    </row>
    <row r="118" spans="1:10" x14ac:dyDescent="0.25">
      <c r="A118" s="45" t="s">
        <v>454</v>
      </c>
      <c r="B118" s="46" t="s">
        <v>455</v>
      </c>
      <c r="C118" s="47" t="s">
        <v>456</v>
      </c>
      <c r="D118" s="47" t="s">
        <v>457</v>
      </c>
      <c r="E118" s="45">
        <v>4</v>
      </c>
      <c r="F118" s="45" t="s">
        <v>45</v>
      </c>
      <c r="G118" s="47"/>
      <c r="H118" s="46"/>
      <c r="I118" s="47"/>
      <c r="J118" s="47"/>
    </row>
    <row r="119" spans="1:10" x14ac:dyDescent="0.25">
      <c r="A119" s="45" t="s">
        <v>460</v>
      </c>
      <c r="B119" s="46" t="s">
        <v>461</v>
      </c>
      <c r="C119" s="47" t="s">
        <v>59</v>
      </c>
      <c r="D119" s="47" t="s">
        <v>462</v>
      </c>
      <c r="E119" s="45">
        <v>6</v>
      </c>
      <c r="F119" s="45" t="s">
        <v>45</v>
      </c>
      <c r="G119" s="47"/>
      <c r="H119" s="46" t="s">
        <v>463</v>
      </c>
      <c r="I119" s="47" t="s">
        <v>901</v>
      </c>
      <c r="J119" s="47" t="s">
        <v>465</v>
      </c>
    </row>
    <row r="120" spans="1:10" x14ac:dyDescent="0.25">
      <c r="A120" s="45" t="s">
        <v>466</v>
      </c>
      <c r="B120" s="46" t="s">
        <v>467</v>
      </c>
      <c r="C120" s="47" t="s">
        <v>54</v>
      </c>
      <c r="D120" s="47" t="s">
        <v>126</v>
      </c>
      <c r="E120" s="45">
        <v>6</v>
      </c>
      <c r="F120" s="45" t="s">
        <v>45</v>
      </c>
      <c r="G120" s="47"/>
      <c r="H120" s="46" t="s">
        <v>1159</v>
      </c>
      <c r="I120" s="47" t="s">
        <v>128</v>
      </c>
      <c r="J120" s="47"/>
    </row>
    <row r="121" spans="1:10" x14ac:dyDescent="0.25">
      <c r="A121" s="45" t="s">
        <v>469</v>
      </c>
      <c r="B121" s="46" t="s">
        <v>470</v>
      </c>
      <c r="C121" s="47" t="s">
        <v>54</v>
      </c>
      <c r="D121" s="47" t="s">
        <v>126</v>
      </c>
      <c r="E121" s="45">
        <v>2</v>
      </c>
      <c r="F121" s="45" t="s">
        <v>45</v>
      </c>
      <c r="G121" s="47"/>
      <c r="H121" s="46" t="s">
        <v>1160</v>
      </c>
      <c r="I121" s="47" t="s">
        <v>128</v>
      </c>
      <c r="J121" s="47"/>
    </row>
    <row r="122" spans="1:10" x14ac:dyDescent="0.25">
      <c r="A122" s="45" t="s">
        <v>472</v>
      </c>
      <c r="B122" s="46" t="s">
        <v>473</v>
      </c>
      <c r="C122" s="47" t="s">
        <v>54</v>
      </c>
      <c r="D122" s="47" t="s">
        <v>126</v>
      </c>
      <c r="E122" s="45">
        <v>2</v>
      </c>
      <c r="F122" s="45" t="s">
        <v>45</v>
      </c>
      <c r="G122" s="47"/>
      <c r="H122" s="46" t="s">
        <v>1161</v>
      </c>
      <c r="I122" s="47" t="s">
        <v>128</v>
      </c>
      <c r="J122" s="47"/>
    </row>
    <row r="123" spans="1:10" x14ac:dyDescent="0.25">
      <c r="A123" s="45" t="s">
        <v>475</v>
      </c>
      <c r="B123" s="46" t="s">
        <v>476</v>
      </c>
      <c r="C123" s="47" t="s">
        <v>54</v>
      </c>
      <c r="D123" s="47" t="s">
        <v>126</v>
      </c>
      <c r="E123" s="45">
        <v>2</v>
      </c>
      <c r="F123" s="45" t="s">
        <v>45</v>
      </c>
      <c r="G123" s="47"/>
      <c r="H123" s="46" t="s">
        <v>1162</v>
      </c>
      <c r="I123" s="47" t="s">
        <v>128</v>
      </c>
      <c r="J123" s="47"/>
    </row>
    <row r="124" spans="1:10" x14ac:dyDescent="0.25">
      <c r="A124" s="45" t="s">
        <v>478</v>
      </c>
      <c r="B124" s="46" t="s">
        <v>479</v>
      </c>
      <c r="C124" s="47" t="s">
        <v>54</v>
      </c>
      <c r="D124" s="47" t="s">
        <v>126</v>
      </c>
      <c r="E124" s="45">
        <v>2</v>
      </c>
      <c r="F124" s="45" t="s">
        <v>45</v>
      </c>
      <c r="G124" s="47"/>
      <c r="H124" s="46" t="s">
        <v>1163</v>
      </c>
      <c r="I124" s="47" t="s">
        <v>128</v>
      </c>
      <c r="J124" s="47"/>
    </row>
    <row r="125" spans="1:10" x14ac:dyDescent="0.25">
      <c r="A125" s="45" t="s">
        <v>481</v>
      </c>
      <c r="B125" s="46" t="s">
        <v>482</v>
      </c>
      <c r="C125" s="47" t="s">
        <v>54</v>
      </c>
      <c r="D125" s="47" t="s">
        <v>126</v>
      </c>
      <c r="E125" s="45">
        <v>2</v>
      </c>
      <c r="F125" s="45" t="s">
        <v>45</v>
      </c>
      <c r="G125" s="47"/>
      <c r="H125" s="46" t="s">
        <v>1164</v>
      </c>
      <c r="I125" s="47" t="s">
        <v>128</v>
      </c>
      <c r="J125" s="47"/>
    </row>
    <row r="126" spans="1:10" x14ac:dyDescent="0.25">
      <c r="A126" s="45" t="s">
        <v>484</v>
      </c>
      <c r="B126" s="46" t="s">
        <v>485</v>
      </c>
      <c r="C126" s="47" t="s">
        <v>54</v>
      </c>
      <c r="D126" s="47" t="s">
        <v>126</v>
      </c>
      <c r="E126" s="45">
        <v>2</v>
      </c>
      <c r="F126" s="45" t="s">
        <v>45</v>
      </c>
      <c r="G126" s="47"/>
      <c r="H126" s="46" t="s">
        <v>1165</v>
      </c>
      <c r="I126" s="47" t="s">
        <v>128</v>
      </c>
      <c r="J126" s="47"/>
    </row>
    <row r="127" spans="1:10" x14ac:dyDescent="0.25">
      <c r="A127" s="45" t="s">
        <v>487</v>
      </c>
      <c r="B127" s="46" t="s">
        <v>488</v>
      </c>
      <c r="C127" s="47" t="s">
        <v>54</v>
      </c>
      <c r="D127" s="47" t="s">
        <v>126</v>
      </c>
      <c r="E127" s="45">
        <v>2</v>
      </c>
      <c r="F127" s="45" t="s">
        <v>45</v>
      </c>
      <c r="G127" s="47"/>
      <c r="H127" s="46" t="s">
        <v>1166</v>
      </c>
      <c r="I127" s="47" t="s">
        <v>128</v>
      </c>
      <c r="J127" s="47"/>
    </row>
    <row r="128" spans="1:10" x14ac:dyDescent="0.25">
      <c r="A128" s="45" t="s">
        <v>490</v>
      </c>
      <c r="B128" s="46" t="s">
        <v>491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492</v>
      </c>
      <c r="I128" s="47" t="s">
        <v>128</v>
      </c>
      <c r="J128" s="47" t="s">
        <v>493</v>
      </c>
    </row>
    <row r="129" spans="1:10" x14ac:dyDescent="0.25">
      <c r="A129" s="45" t="s">
        <v>494</v>
      </c>
      <c r="B129" s="46" t="s">
        <v>495</v>
      </c>
      <c r="C129" s="47" t="s">
        <v>54</v>
      </c>
      <c r="D129" s="47" t="s">
        <v>214</v>
      </c>
      <c r="E129" s="45">
        <v>2</v>
      </c>
      <c r="F129" s="45" t="s">
        <v>45</v>
      </c>
      <c r="G129" s="47"/>
      <c r="H129" s="46" t="s">
        <v>1167</v>
      </c>
      <c r="I129" s="47" t="s">
        <v>128</v>
      </c>
      <c r="J129" s="47"/>
    </row>
    <row r="130" spans="1:10" x14ac:dyDescent="0.25">
      <c r="A130" s="45" t="s">
        <v>497</v>
      </c>
      <c r="B130" s="46" t="s">
        <v>498</v>
      </c>
      <c r="C130" s="47" t="s">
        <v>54</v>
      </c>
      <c r="D130" s="47" t="s">
        <v>214</v>
      </c>
      <c r="E130" s="45">
        <v>2</v>
      </c>
      <c r="F130" s="45" t="s">
        <v>45</v>
      </c>
      <c r="G130" s="47"/>
      <c r="H130" s="46" t="s">
        <v>1168</v>
      </c>
      <c r="I130" s="47" t="s">
        <v>128</v>
      </c>
      <c r="J130" s="47"/>
    </row>
    <row r="131" spans="1:10" x14ac:dyDescent="0.25">
      <c r="A131" s="45" t="s">
        <v>500</v>
      </c>
      <c r="B131" s="46" t="s">
        <v>1305</v>
      </c>
      <c r="C131" s="47" t="s">
        <v>54</v>
      </c>
      <c r="D131" s="47" t="s">
        <v>131</v>
      </c>
      <c r="E131" s="45">
        <v>14</v>
      </c>
      <c r="F131" s="45" t="s">
        <v>45</v>
      </c>
      <c r="G131" s="47"/>
      <c r="H131" s="46" t="s">
        <v>1169</v>
      </c>
      <c r="I131" s="47" t="s">
        <v>128</v>
      </c>
      <c r="J131" s="47"/>
    </row>
    <row r="132" spans="1:10" x14ac:dyDescent="0.25">
      <c r="A132" s="45" t="s">
        <v>502</v>
      </c>
      <c r="B132" s="46" t="s">
        <v>503</v>
      </c>
      <c r="C132" s="47" t="s">
        <v>54</v>
      </c>
      <c r="D132" s="47" t="s">
        <v>131</v>
      </c>
      <c r="E132" s="45">
        <v>14</v>
      </c>
      <c r="F132" s="45" t="s">
        <v>45</v>
      </c>
      <c r="G132" s="47"/>
      <c r="H132" s="46" t="s">
        <v>1170</v>
      </c>
      <c r="I132" s="47" t="s">
        <v>128</v>
      </c>
      <c r="J132" s="47"/>
    </row>
    <row r="133" spans="1:10" x14ac:dyDescent="0.25">
      <c r="A133" s="45" t="s">
        <v>505</v>
      </c>
      <c r="B133" s="46" t="s">
        <v>506</v>
      </c>
      <c r="C133" s="47" t="s">
        <v>54</v>
      </c>
      <c r="D133" s="47" t="s">
        <v>131</v>
      </c>
      <c r="E133" s="45">
        <v>14</v>
      </c>
      <c r="F133" s="45" t="s">
        <v>45</v>
      </c>
      <c r="G133" s="47"/>
      <c r="H133" s="46" t="s">
        <v>1171</v>
      </c>
      <c r="I133" s="47" t="s">
        <v>128</v>
      </c>
      <c r="J133" s="47"/>
    </row>
    <row r="134" spans="1:10" x14ac:dyDescent="0.25">
      <c r="A134" s="45" t="s">
        <v>508</v>
      </c>
      <c r="B134" s="46" t="s">
        <v>509</v>
      </c>
      <c r="C134" s="47" t="s">
        <v>54</v>
      </c>
      <c r="D134" s="47" t="s">
        <v>131</v>
      </c>
      <c r="E134" s="45">
        <v>14</v>
      </c>
      <c r="F134" s="45" t="s">
        <v>45</v>
      </c>
      <c r="G134" s="47"/>
      <c r="H134" s="46" t="s">
        <v>1172</v>
      </c>
      <c r="I134" s="47" t="s">
        <v>128</v>
      </c>
      <c r="J134" s="47"/>
    </row>
    <row r="135" spans="1:10" x14ac:dyDescent="0.25">
      <c r="A135" s="45" t="s">
        <v>511</v>
      </c>
      <c r="B135" s="46" t="s">
        <v>512</v>
      </c>
      <c r="C135" s="47" t="s">
        <v>54</v>
      </c>
      <c r="D135" s="47" t="s">
        <v>131</v>
      </c>
      <c r="E135" s="45">
        <v>14</v>
      </c>
      <c r="F135" s="45" t="s">
        <v>45</v>
      </c>
      <c r="G135" s="47"/>
      <c r="H135" s="46" t="s">
        <v>1173</v>
      </c>
      <c r="I135" s="47" t="s">
        <v>128</v>
      </c>
      <c r="J135" s="47"/>
    </row>
    <row r="136" spans="1:10" x14ac:dyDescent="0.25">
      <c r="A136" s="45" t="s">
        <v>514</v>
      </c>
      <c r="B136" s="46" t="s">
        <v>515</v>
      </c>
      <c r="C136" s="47" t="s">
        <v>54</v>
      </c>
      <c r="D136" s="47" t="s">
        <v>131</v>
      </c>
      <c r="E136" s="45">
        <v>14</v>
      </c>
      <c r="F136" s="45" t="s">
        <v>45</v>
      </c>
      <c r="G136" s="47"/>
      <c r="H136" s="46" t="s">
        <v>1174</v>
      </c>
      <c r="I136" s="47" t="s">
        <v>128</v>
      </c>
      <c r="J136" s="47"/>
    </row>
    <row r="137" spans="1:10" x14ac:dyDescent="0.25">
      <c r="A137" s="45" t="s">
        <v>517</v>
      </c>
      <c r="B137" s="46" t="s">
        <v>518</v>
      </c>
      <c r="C137" s="47" t="s">
        <v>54</v>
      </c>
      <c r="D137" s="47" t="s">
        <v>131</v>
      </c>
      <c r="E137" s="45">
        <v>14</v>
      </c>
      <c r="F137" s="45" t="s">
        <v>45</v>
      </c>
      <c r="G137" s="47"/>
      <c r="H137" s="46" t="s">
        <v>1175</v>
      </c>
      <c r="I137" s="47" t="s">
        <v>128</v>
      </c>
      <c r="J137" s="47"/>
    </row>
    <row r="138" spans="1:10" x14ac:dyDescent="0.25">
      <c r="A138" s="45" t="s">
        <v>520</v>
      </c>
      <c r="B138" s="46" t="s">
        <v>521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522</v>
      </c>
      <c r="I138" s="47" t="s">
        <v>128</v>
      </c>
      <c r="J138" s="47" t="s">
        <v>523</v>
      </c>
    </row>
    <row r="139" spans="1:10" x14ac:dyDescent="0.25">
      <c r="A139" s="45" t="s">
        <v>524</v>
      </c>
      <c r="B139" s="46" t="s">
        <v>525</v>
      </c>
      <c r="C139" s="47" t="s">
        <v>59</v>
      </c>
      <c r="D139" s="47" t="s">
        <v>95</v>
      </c>
      <c r="E139" s="45">
        <v>14</v>
      </c>
      <c r="F139" s="45" t="s">
        <v>45</v>
      </c>
      <c r="G139" s="47"/>
      <c r="H139" s="46" t="s">
        <v>526</v>
      </c>
      <c r="I139" s="47" t="s">
        <v>527</v>
      </c>
      <c r="J139" s="47" t="s">
        <v>528</v>
      </c>
    </row>
    <row r="140" spans="1:10" x14ac:dyDescent="0.25">
      <c r="A140" s="45" t="s">
        <v>529</v>
      </c>
      <c r="B140" s="46" t="s">
        <v>530</v>
      </c>
      <c r="C140" s="47" t="s">
        <v>277</v>
      </c>
      <c r="D140" s="47" t="s">
        <v>382</v>
      </c>
      <c r="E140" s="45">
        <v>20</v>
      </c>
      <c r="F140" s="45" t="s">
        <v>45</v>
      </c>
      <c r="G140" s="47"/>
      <c r="H140" s="46" t="s">
        <v>531</v>
      </c>
      <c r="I140" s="47" t="s">
        <v>328</v>
      </c>
      <c r="J140" s="47" t="s">
        <v>532</v>
      </c>
    </row>
    <row r="141" spans="1:10" x14ac:dyDescent="0.25">
      <c r="A141" s="45" t="s">
        <v>533</v>
      </c>
      <c r="B141" s="46" t="s">
        <v>534</v>
      </c>
      <c r="C141" s="47" t="s">
        <v>59</v>
      </c>
      <c r="D141" s="47" t="s">
        <v>95</v>
      </c>
      <c r="E141" s="45">
        <v>20</v>
      </c>
      <c r="F141" s="45" t="s">
        <v>45</v>
      </c>
      <c r="G141" s="47"/>
      <c r="H141" s="46" t="s">
        <v>535</v>
      </c>
      <c r="I141" s="47" t="s">
        <v>424</v>
      </c>
      <c r="J141" s="47" t="s">
        <v>536</v>
      </c>
    </row>
    <row r="142" spans="1:10" x14ac:dyDescent="0.25">
      <c r="A142" s="45" t="s">
        <v>537</v>
      </c>
      <c r="B142" s="46" t="s">
        <v>538</v>
      </c>
      <c r="C142" s="47" t="s">
        <v>59</v>
      </c>
      <c r="D142" s="47" t="s">
        <v>95</v>
      </c>
      <c r="E142" s="45">
        <v>20</v>
      </c>
      <c r="F142" s="45" t="s">
        <v>45</v>
      </c>
      <c r="G142" s="47"/>
      <c r="H142" s="46" t="s">
        <v>539</v>
      </c>
      <c r="I142" s="47" t="s">
        <v>424</v>
      </c>
      <c r="J142" s="47" t="s">
        <v>540</v>
      </c>
    </row>
    <row r="143" spans="1:10" x14ac:dyDescent="0.25">
      <c r="A143" s="45" t="s">
        <v>541</v>
      </c>
      <c r="B143" s="46" t="s">
        <v>542</v>
      </c>
      <c r="C143" s="47" t="s">
        <v>277</v>
      </c>
      <c r="D143" s="47" t="s">
        <v>382</v>
      </c>
      <c r="E143" s="45">
        <v>20</v>
      </c>
      <c r="F143" s="45" t="s">
        <v>56</v>
      </c>
      <c r="G143" s="47"/>
      <c r="H143" s="46" t="s">
        <v>543</v>
      </c>
      <c r="I143" s="47" t="s">
        <v>328</v>
      </c>
      <c r="J143" s="47" t="s">
        <v>544</v>
      </c>
    </row>
    <row r="144" spans="1:10" x14ac:dyDescent="0.25">
      <c r="A144" s="45" t="s">
        <v>545</v>
      </c>
      <c r="B144" s="46" t="s">
        <v>546</v>
      </c>
      <c r="C144" s="47" t="s">
        <v>277</v>
      </c>
      <c r="D144" s="47" t="s">
        <v>382</v>
      </c>
      <c r="E144" s="45">
        <v>20</v>
      </c>
      <c r="F144" s="45" t="s">
        <v>56</v>
      </c>
      <c r="G144" s="47"/>
      <c r="H144" s="46" t="s">
        <v>547</v>
      </c>
      <c r="I144" s="47" t="s">
        <v>328</v>
      </c>
      <c r="J144" s="47" t="s">
        <v>548</v>
      </c>
    </row>
    <row r="145" spans="1:10" ht="30" x14ac:dyDescent="0.25">
      <c r="A145" s="45" t="s">
        <v>549</v>
      </c>
      <c r="B145" s="46" t="s">
        <v>1306</v>
      </c>
      <c r="C145" s="47" t="s">
        <v>59</v>
      </c>
      <c r="D145" s="47" t="s">
        <v>95</v>
      </c>
      <c r="E145" s="45">
        <v>14</v>
      </c>
      <c r="F145" s="45" t="s">
        <v>45</v>
      </c>
      <c r="G145" s="47"/>
      <c r="H145" s="46" t="s">
        <v>550</v>
      </c>
      <c r="I145" s="47" t="s">
        <v>527</v>
      </c>
      <c r="J145" s="47" t="s">
        <v>551</v>
      </c>
    </row>
    <row r="146" spans="1:10" x14ac:dyDescent="0.25">
      <c r="A146" s="45" t="s">
        <v>552</v>
      </c>
      <c r="B146" s="46" t="s">
        <v>553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554</v>
      </c>
      <c r="I146" s="47" t="s">
        <v>527</v>
      </c>
      <c r="J146" s="47" t="s">
        <v>555</v>
      </c>
    </row>
    <row r="147" spans="1:10" x14ac:dyDescent="0.25">
      <c r="A147" s="45" t="s">
        <v>556</v>
      </c>
      <c r="B147" s="46" t="s">
        <v>557</v>
      </c>
      <c r="C147" s="47" t="s">
        <v>59</v>
      </c>
      <c r="D147" s="47" t="s">
        <v>95</v>
      </c>
      <c r="E147" s="45">
        <v>2</v>
      </c>
      <c r="F147" s="45" t="s">
        <v>45</v>
      </c>
      <c r="G147" s="47"/>
      <c r="H147" s="46" t="s">
        <v>558</v>
      </c>
      <c r="I147" s="47" t="s">
        <v>559</v>
      </c>
      <c r="J147" s="47" t="s">
        <v>560</v>
      </c>
    </row>
    <row r="148" spans="1:10" x14ac:dyDescent="0.25">
      <c r="A148" s="45" t="s">
        <v>561</v>
      </c>
      <c r="B148" s="46" t="s">
        <v>562</v>
      </c>
      <c r="C148" s="47" t="s">
        <v>277</v>
      </c>
      <c r="D148" s="47" t="s">
        <v>382</v>
      </c>
      <c r="E148" s="45">
        <v>20</v>
      </c>
      <c r="F148" s="45" t="s">
        <v>45</v>
      </c>
      <c r="G148" s="47"/>
      <c r="H148" s="46" t="s">
        <v>563</v>
      </c>
      <c r="I148" s="47" t="s">
        <v>328</v>
      </c>
      <c r="J148" s="47" t="s">
        <v>564</v>
      </c>
    </row>
    <row r="149" spans="1:10" x14ac:dyDescent="0.25">
      <c r="A149" s="45" t="s">
        <v>565</v>
      </c>
      <c r="B149" s="46" t="s">
        <v>566</v>
      </c>
      <c r="C149" s="47" t="s">
        <v>277</v>
      </c>
      <c r="D149" s="47" t="s">
        <v>382</v>
      </c>
      <c r="E149" s="45">
        <v>20</v>
      </c>
      <c r="F149" s="45" t="s">
        <v>45</v>
      </c>
      <c r="G149" s="47"/>
      <c r="H149" s="46" t="s">
        <v>567</v>
      </c>
      <c r="I149" s="47" t="s">
        <v>328</v>
      </c>
      <c r="J149" s="47" t="s">
        <v>568</v>
      </c>
    </row>
    <row r="150" spans="1:10" x14ac:dyDescent="0.25">
      <c r="A150" s="45" t="s">
        <v>569</v>
      </c>
      <c r="B150" s="46" t="s">
        <v>570</v>
      </c>
      <c r="C150" s="47" t="s">
        <v>277</v>
      </c>
      <c r="D150" s="47" t="s">
        <v>382</v>
      </c>
      <c r="E150" s="45">
        <v>20</v>
      </c>
      <c r="F150" s="45" t="s">
        <v>45</v>
      </c>
      <c r="G150" s="47"/>
      <c r="H150" s="46" t="s">
        <v>571</v>
      </c>
      <c r="I150" s="47" t="s">
        <v>328</v>
      </c>
      <c r="J150" s="47" t="s">
        <v>572</v>
      </c>
    </row>
    <row r="151" spans="1:10" x14ac:dyDescent="0.25">
      <c r="A151" s="45" t="s">
        <v>573</v>
      </c>
      <c r="B151" s="46" t="s">
        <v>574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575</v>
      </c>
      <c r="I151" s="47" t="s">
        <v>328</v>
      </c>
      <c r="J151" s="47" t="s">
        <v>576</v>
      </c>
    </row>
    <row r="152" spans="1:10" x14ac:dyDescent="0.25">
      <c r="A152" s="45" t="s">
        <v>577</v>
      </c>
      <c r="B152" s="47" t="s">
        <v>578</v>
      </c>
      <c r="C152" s="47" t="s">
        <v>43</v>
      </c>
      <c r="D152" s="47" t="s">
        <v>243</v>
      </c>
      <c r="E152" s="45">
        <v>20</v>
      </c>
      <c r="F152" s="45" t="s">
        <v>45</v>
      </c>
      <c r="G152" s="47"/>
      <c r="H152" s="46" t="s">
        <v>579</v>
      </c>
      <c r="I152" s="47" t="s">
        <v>580</v>
      </c>
      <c r="J152" s="47" t="s">
        <v>581</v>
      </c>
    </row>
    <row r="153" spans="1:10" x14ac:dyDescent="0.25">
      <c r="A153" s="45" t="s">
        <v>582</v>
      </c>
      <c r="B153" s="26" t="s">
        <v>583</v>
      </c>
      <c r="C153" s="47" t="s">
        <v>59</v>
      </c>
      <c r="D153" s="47" t="s">
        <v>60</v>
      </c>
      <c r="E153" s="45">
        <v>20</v>
      </c>
      <c r="F153" s="45" t="s">
        <v>45</v>
      </c>
      <c r="G153" s="47"/>
      <c r="H153" s="26" t="s">
        <v>584</v>
      </c>
      <c r="I153" s="47" t="s">
        <v>417</v>
      </c>
      <c r="J153" s="47"/>
    </row>
    <row r="154" spans="1:10" x14ac:dyDescent="0.25">
      <c r="A154" s="45" t="s">
        <v>585</v>
      </c>
      <c r="B154" s="26" t="s">
        <v>586</v>
      </c>
      <c r="C154" s="47" t="s">
        <v>43</v>
      </c>
      <c r="D154" s="47" t="s">
        <v>205</v>
      </c>
      <c r="E154" s="45">
        <v>1</v>
      </c>
      <c r="F154" s="45" t="s">
        <v>45</v>
      </c>
      <c r="G154" s="47"/>
      <c r="H154" s="26" t="s">
        <v>587</v>
      </c>
      <c r="I154" s="47" t="s">
        <v>128</v>
      </c>
      <c r="J154" s="47"/>
    </row>
    <row r="155" spans="1:10" x14ac:dyDescent="0.25">
      <c r="A155" s="45" t="s">
        <v>588</v>
      </c>
      <c r="B155" s="26" t="s">
        <v>589</v>
      </c>
      <c r="C155" s="47" t="s">
        <v>43</v>
      </c>
      <c r="D155" s="47" t="s">
        <v>205</v>
      </c>
      <c r="E155" s="45">
        <v>1</v>
      </c>
      <c r="F155" s="45" t="s">
        <v>45</v>
      </c>
      <c r="G155" s="47"/>
      <c r="H155" s="26" t="s">
        <v>590</v>
      </c>
      <c r="I155" s="47" t="s">
        <v>128</v>
      </c>
      <c r="J155" s="47"/>
    </row>
    <row r="156" spans="1:10" x14ac:dyDescent="0.25">
      <c r="A156" s="45" t="s">
        <v>591</v>
      </c>
      <c r="B156" s="26" t="s">
        <v>1176</v>
      </c>
      <c r="C156" s="47" t="s">
        <v>43</v>
      </c>
      <c r="D156" s="47" t="s">
        <v>205</v>
      </c>
      <c r="E156" s="45">
        <v>1</v>
      </c>
      <c r="F156" s="45" t="s">
        <v>45</v>
      </c>
      <c r="G156" s="47"/>
      <c r="H156" s="26" t="s">
        <v>593</v>
      </c>
      <c r="I156" s="47" t="s">
        <v>594</v>
      </c>
      <c r="J156" s="47"/>
    </row>
    <row r="157" spans="1:10" x14ac:dyDescent="0.25">
      <c r="A157" s="45" t="s">
        <v>595</v>
      </c>
      <c r="B157" s="26" t="s">
        <v>596</v>
      </c>
      <c r="C157" s="47" t="s">
        <v>43</v>
      </c>
      <c r="D157" s="47" t="s">
        <v>205</v>
      </c>
      <c r="E157" s="45">
        <v>2</v>
      </c>
      <c r="F157" s="45" t="s">
        <v>45</v>
      </c>
      <c r="G157" s="47"/>
      <c r="H157" s="26" t="s">
        <v>597</v>
      </c>
      <c r="I157" s="47" t="s">
        <v>128</v>
      </c>
      <c r="J157" s="47"/>
    </row>
    <row r="158" spans="1:10" x14ac:dyDescent="0.25">
      <c r="A158" s="45" t="s">
        <v>598</v>
      </c>
      <c r="B158" s="26" t="s">
        <v>599</v>
      </c>
      <c r="C158" s="47" t="s">
        <v>54</v>
      </c>
      <c r="D158" s="47" t="s">
        <v>214</v>
      </c>
      <c r="E158" s="45">
        <v>6</v>
      </c>
      <c r="F158" s="45" t="s">
        <v>45</v>
      </c>
      <c r="G158" s="47"/>
      <c r="H158" s="26" t="s">
        <v>600</v>
      </c>
      <c r="I158" s="47" t="s">
        <v>328</v>
      </c>
      <c r="J158" s="47"/>
    </row>
    <row r="159" spans="1:10" x14ac:dyDescent="0.25">
      <c r="A159" s="45" t="s">
        <v>601</v>
      </c>
      <c r="B159" s="26" t="s">
        <v>602</v>
      </c>
      <c r="C159" s="47" t="s">
        <v>54</v>
      </c>
      <c r="D159" s="47" t="s">
        <v>214</v>
      </c>
      <c r="E159" s="45">
        <v>6</v>
      </c>
      <c r="F159" s="45" t="s">
        <v>45</v>
      </c>
      <c r="G159" s="47"/>
      <c r="H159" s="47" t="s">
        <v>603</v>
      </c>
      <c r="I159" s="47" t="s">
        <v>128</v>
      </c>
      <c r="J159" s="47"/>
    </row>
    <row r="160" spans="1:10" x14ac:dyDescent="0.25">
      <c r="A160" s="45" t="s">
        <v>604</v>
      </c>
      <c r="B160" s="26" t="s">
        <v>605</v>
      </c>
      <c r="C160" s="47" t="s">
        <v>54</v>
      </c>
      <c r="D160" s="47" t="s">
        <v>214</v>
      </c>
      <c r="E160" s="45">
        <v>6</v>
      </c>
      <c r="F160" s="45" t="s">
        <v>45</v>
      </c>
      <c r="G160" s="47"/>
      <c r="H160" s="47" t="s">
        <v>606</v>
      </c>
      <c r="I160" s="47" t="s">
        <v>128</v>
      </c>
      <c r="J160" s="47"/>
    </row>
    <row r="161" spans="1:10" x14ac:dyDescent="0.25">
      <c r="A161" s="45" t="s">
        <v>607</v>
      </c>
      <c r="B161" s="26" t="s">
        <v>608</v>
      </c>
      <c r="C161" s="47" t="s">
        <v>54</v>
      </c>
      <c r="D161" s="47" t="s">
        <v>131</v>
      </c>
      <c r="E161" s="45">
        <v>6</v>
      </c>
      <c r="F161" s="45" t="s">
        <v>45</v>
      </c>
      <c r="G161" s="47"/>
      <c r="H161" s="26" t="s">
        <v>609</v>
      </c>
      <c r="I161" s="47" t="s">
        <v>128</v>
      </c>
      <c r="J161" s="47"/>
    </row>
    <row r="162" spans="1:10" x14ac:dyDescent="0.25">
      <c r="A162" s="45" t="s">
        <v>610</v>
      </c>
      <c r="B162" s="26" t="s">
        <v>611</v>
      </c>
      <c r="C162" s="47" t="s">
        <v>277</v>
      </c>
      <c r="D162" s="47" t="s">
        <v>366</v>
      </c>
      <c r="E162" s="45">
        <v>20</v>
      </c>
      <c r="F162" s="45" t="s">
        <v>56</v>
      </c>
      <c r="G162" s="47"/>
      <c r="H162" s="47" t="s">
        <v>612</v>
      </c>
      <c r="I162" s="47" t="s">
        <v>328</v>
      </c>
      <c r="J162" s="47"/>
    </row>
    <row r="163" spans="1:10" x14ac:dyDescent="0.25">
      <c r="A163" s="45" t="s">
        <v>613</v>
      </c>
      <c r="B163" s="26" t="s">
        <v>614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615</v>
      </c>
      <c r="I163" s="47" t="s">
        <v>328</v>
      </c>
      <c r="J163" s="47"/>
    </row>
    <row r="164" spans="1:10" x14ac:dyDescent="0.25">
      <c r="A164" s="45" t="s">
        <v>616</v>
      </c>
      <c r="B164" s="26" t="s">
        <v>617</v>
      </c>
      <c r="C164" s="47" t="s">
        <v>277</v>
      </c>
      <c r="D164" s="47" t="s">
        <v>382</v>
      </c>
      <c r="E164" s="45">
        <v>20</v>
      </c>
      <c r="F164" s="45" t="s">
        <v>45</v>
      </c>
      <c r="G164" s="47"/>
      <c r="H164" s="47" t="s">
        <v>618</v>
      </c>
      <c r="I164" s="47" t="s">
        <v>328</v>
      </c>
      <c r="J164" s="47"/>
    </row>
    <row r="165" spans="1:10" x14ac:dyDescent="0.25">
      <c r="A165" s="45" t="s">
        <v>619</v>
      </c>
      <c r="B165" s="26" t="s">
        <v>620</v>
      </c>
      <c r="C165" s="47" t="s">
        <v>277</v>
      </c>
      <c r="D165" s="47" t="s">
        <v>382</v>
      </c>
      <c r="E165" s="45">
        <v>20</v>
      </c>
      <c r="F165" s="45" t="s">
        <v>45</v>
      </c>
      <c r="G165" s="47"/>
      <c r="H165" s="47" t="s">
        <v>621</v>
      </c>
      <c r="I165" s="47" t="s">
        <v>328</v>
      </c>
      <c r="J165" s="47"/>
    </row>
    <row r="166" spans="1:10" x14ac:dyDescent="0.25">
      <c r="A166" s="45" t="s">
        <v>622</v>
      </c>
      <c r="B166" s="26" t="s">
        <v>623</v>
      </c>
      <c r="C166" s="47" t="s">
        <v>277</v>
      </c>
      <c r="D166" s="47" t="s">
        <v>624</v>
      </c>
      <c r="E166" s="45">
        <v>20</v>
      </c>
      <c r="F166" s="45" t="s">
        <v>56</v>
      </c>
      <c r="G166" s="47"/>
      <c r="H166" s="47" t="s">
        <v>625</v>
      </c>
      <c r="I166" s="47" t="s">
        <v>328</v>
      </c>
      <c r="J166" s="47"/>
    </row>
    <row r="167" spans="1:10" x14ac:dyDescent="0.25">
      <c r="A167" s="45" t="s">
        <v>626</v>
      </c>
      <c r="B167" s="26" t="s">
        <v>627</v>
      </c>
      <c r="C167" s="47" t="s">
        <v>277</v>
      </c>
      <c r="D167" s="47" t="s">
        <v>624</v>
      </c>
      <c r="E167" s="45">
        <v>20</v>
      </c>
      <c r="F167" s="45" t="s">
        <v>56</v>
      </c>
      <c r="G167" s="47"/>
      <c r="H167" s="47" t="s">
        <v>628</v>
      </c>
      <c r="I167" s="47" t="s">
        <v>328</v>
      </c>
      <c r="J167" s="47"/>
    </row>
    <row r="168" spans="1:10" x14ac:dyDescent="0.25">
      <c r="A168" s="45" t="s">
        <v>629</v>
      </c>
      <c r="B168" s="26" t="s">
        <v>630</v>
      </c>
      <c r="C168" s="47" t="s">
        <v>277</v>
      </c>
      <c r="D168" s="47" t="s">
        <v>624</v>
      </c>
      <c r="E168" s="45">
        <v>20</v>
      </c>
      <c r="F168" s="45" t="s">
        <v>56</v>
      </c>
      <c r="G168" s="47"/>
      <c r="H168" s="47" t="s">
        <v>631</v>
      </c>
      <c r="I168" s="47" t="s">
        <v>328</v>
      </c>
      <c r="J168" s="47"/>
    </row>
    <row r="169" spans="1:10" x14ac:dyDescent="0.25">
      <c r="A169" s="45" t="s">
        <v>632</v>
      </c>
      <c r="B169" s="26" t="s">
        <v>633</v>
      </c>
      <c r="C169" s="47" t="s">
        <v>59</v>
      </c>
      <c r="D169" s="47" t="s">
        <v>462</v>
      </c>
      <c r="E169" s="45">
        <v>2</v>
      </c>
      <c r="F169" s="45" t="s">
        <v>45</v>
      </c>
      <c r="G169" s="47"/>
      <c r="H169" s="47" t="s">
        <v>634</v>
      </c>
      <c r="I169" s="47" t="s">
        <v>1323</v>
      </c>
      <c r="J169" s="47"/>
    </row>
    <row r="170" spans="1:10" x14ac:dyDescent="0.25">
      <c r="A170" s="45" t="s">
        <v>635</v>
      </c>
      <c r="B170" s="46" t="s">
        <v>636</v>
      </c>
      <c r="C170" s="47" t="s">
        <v>59</v>
      </c>
      <c r="D170" s="47" t="s">
        <v>95</v>
      </c>
      <c r="E170" s="45">
        <v>6</v>
      </c>
      <c r="F170" s="45" t="s">
        <v>45</v>
      </c>
      <c r="G170" s="47"/>
      <c r="H170" s="46" t="s">
        <v>637</v>
      </c>
      <c r="I170" s="47"/>
      <c r="J170" s="47"/>
    </row>
    <row r="171" spans="1:10" x14ac:dyDescent="0.25">
      <c r="A171" s="45" t="s">
        <v>638</v>
      </c>
      <c r="B171" s="47" t="s">
        <v>639</v>
      </c>
      <c r="C171" s="47" t="s">
        <v>43</v>
      </c>
      <c r="D171" s="47" t="s">
        <v>205</v>
      </c>
      <c r="E171" s="45">
        <v>1</v>
      </c>
      <c r="F171" s="45" t="s">
        <v>45</v>
      </c>
      <c r="G171" s="47"/>
      <c r="H171" s="47" t="s">
        <v>640</v>
      </c>
      <c r="I171" s="47" t="s">
        <v>641</v>
      </c>
      <c r="J171" s="47"/>
    </row>
    <row r="172" spans="1:10" x14ac:dyDescent="0.25">
      <c r="A172" s="45" t="s">
        <v>642</v>
      </c>
      <c r="B172" s="47" t="s">
        <v>643</v>
      </c>
      <c r="C172" s="47" t="s">
        <v>43</v>
      </c>
      <c r="D172" s="47" t="s">
        <v>205</v>
      </c>
      <c r="E172" s="45">
        <v>2</v>
      </c>
      <c r="F172" s="45" t="s">
        <v>45</v>
      </c>
      <c r="G172" s="47"/>
      <c r="H172" s="47" t="s">
        <v>644</v>
      </c>
      <c r="I172" s="47" t="s">
        <v>46</v>
      </c>
      <c r="J172" s="47"/>
    </row>
    <row r="173" spans="1:10" x14ac:dyDescent="0.25">
      <c r="A173" s="45" t="s">
        <v>645</v>
      </c>
      <c r="B173" s="47" t="s">
        <v>646</v>
      </c>
      <c r="C173" s="47" t="s">
        <v>43</v>
      </c>
      <c r="D173" s="47" t="s">
        <v>205</v>
      </c>
      <c r="E173" s="45">
        <v>1</v>
      </c>
      <c r="F173" s="45" t="s">
        <v>45</v>
      </c>
      <c r="G173" s="47"/>
      <c r="H173" s="47" t="s">
        <v>647</v>
      </c>
      <c r="I173" s="47" t="s">
        <v>648</v>
      </c>
      <c r="J173" s="47"/>
    </row>
    <row r="174" spans="1:10" x14ac:dyDescent="0.25">
      <c r="A174" s="45" t="s">
        <v>649</v>
      </c>
      <c r="B174" s="47" t="s">
        <v>650</v>
      </c>
      <c r="C174" s="47" t="s">
        <v>59</v>
      </c>
      <c r="D174" s="47" t="s">
        <v>95</v>
      </c>
      <c r="E174" s="45">
        <v>14</v>
      </c>
      <c r="F174" s="45" t="s">
        <v>45</v>
      </c>
      <c r="G174" s="47"/>
      <c r="H174" s="47" t="s">
        <v>651</v>
      </c>
      <c r="I174" s="47" t="s">
        <v>424</v>
      </c>
      <c r="J174" s="47"/>
    </row>
    <row r="175" spans="1:10" x14ac:dyDescent="0.25">
      <c r="A175" s="45" t="s">
        <v>652</v>
      </c>
      <c r="B175" s="47" t="s">
        <v>653</v>
      </c>
      <c r="C175" s="47" t="s">
        <v>225</v>
      </c>
      <c r="D175" s="47" t="s">
        <v>654</v>
      </c>
      <c r="E175" s="45">
        <v>20</v>
      </c>
      <c r="F175" s="45" t="s">
        <v>45</v>
      </c>
      <c r="G175" s="47"/>
      <c r="H175" s="47">
        <v>309653</v>
      </c>
      <c r="I175" s="47" t="s">
        <v>527</v>
      </c>
      <c r="J175" s="47"/>
    </row>
    <row r="176" spans="1:10" x14ac:dyDescent="0.25">
      <c r="A176" s="45" t="s">
        <v>655</v>
      </c>
      <c r="B176" s="47" t="s">
        <v>656</v>
      </c>
      <c r="C176" s="47" t="s">
        <v>225</v>
      </c>
      <c r="D176" s="47" t="s">
        <v>654</v>
      </c>
      <c r="E176" s="45">
        <v>20</v>
      </c>
      <c r="F176" s="45" t="s">
        <v>45</v>
      </c>
      <c r="G176" s="47"/>
      <c r="H176" s="47" t="s">
        <v>657</v>
      </c>
      <c r="I176" s="47" t="s">
        <v>417</v>
      </c>
      <c r="J176" s="47"/>
    </row>
    <row r="177" spans="1:10" x14ac:dyDescent="0.25">
      <c r="A177" s="45" t="s">
        <v>658</v>
      </c>
      <c r="B177" s="25" t="s">
        <v>659</v>
      </c>
      <c r="C177" s="47" t="s">
        <v>59</v>
      </c>
      <c r="D177" s="47" t="s">
        <v>95</v>
      </c>
      <c r="E177" s="45">
        <v>20</v>
      </c>
      <c r="F177" s="45" t="s">
        <v>45</v>
      </c>
      <c r="G177" s="47"/>
      <c r="H177" s="47">
        <v>4887010</v>
      </c>
      <c r="I177" s="47" t="s">
        <v>660</v>
      </c>
      <c r="J177" s="47"/>
    </row>
    <row r="178" spans="1:10" x14ac:dyDescent="0.25">
      <c r="A178" s="45" t="s">
        <v>661</v>
      </c>
      <c r="B178" s="26" t="s">
        <v>662</v>
      </c>
      <c r="C178" s="47" t="s">
        <v>277</v>
      </c>
      <c r="D178" s="47" t="s">
        <v>624</v>
      </c>
      <c r="E178" s="45">
        <v>28</v>
      </c>
      <c r="F178" s="45" t="s">
        <v>45</v>
      </c>
      <c r="G178" s="47"/>
      <c r="H178" s="47" t="s">
        <v>663</v>
      </c>
      <c r="I178" s="47" t="s">
        <v>527</v>
      </c>
      <c r="J178" s="47"/>
    </row>
    <row r="179" spans="1:10" x14ac:dyDescent="0.25">
      <c r="A179" s="45" t="s">
        <v>664</v>
      </c>
      <c r="B179" s="26" t="s">
        <v>665</v>
      </c>
      <c r="C179" s="47" t="s">
        <v>49</v>
      </c>
      <c r="D179" s="47" t="s">
        <v>356</v>
      </c>
      <c r="E179" s="45">
        <v>2</v>
      </c>
      <c r="F179" s="45" t="s">
        <v>45</v>
      </c>
      <c r="G179" s="47"/>
      <c r="H179" s="47" t="s">
        <v>666</v>
      </c>
      <c r="I179" s="47" t="s">
        <v>417</v>
      </c>
      <c r="J179" s="47"/>
    </row>
    <row r="180" spans="1:10" x14ac:dyDescent="0.25">
      <c r="A180" s="45" t="s">
        <v>667</v>
      </c>
      <c r="B180" s="26" t="s">
        <v>668</v>
      </c>
      <c r="C180" s="47" t="s">
        <v>59</v>
      </c>
      <c r="D180" s="47" t="s">
        <v>60</v>
      </c>
      <c r="E180" s="45">
        <v>14</v>
      </c>
      <c r="F180" s="45" t="s">
        <v>45</v>
      </c>
      <c r="G180" s="47"/>
      <c r="H180" s="47" t="s">
        <v>669</v>
      </c>
      <c r="I180" s="47" t="s">
        <v>1323</v>
      </c>
      <c r="J180" s="47"/>
    </row>
    <row r="181" spans="1:10" x14ac:dyDescent="0.25">
      <c r="A181" s="45" t="s">
        <v>670</v>
      </c>
      <c r="B181" s="26" t="s">
        <v>671</v>
      </c>
      <c r="C181" s="47" t="s">
        <v>277</v>
      </c>
      <c r="D181" s="47" t="s">
        <v>624</v>
      </c>
      <c r="E181" s="45">
        <v>28</v>
      </c>
      <c r="F181" s="45" t="s">
        <v>45</v>
      </c>
      <c r="G181" s="47"/>
      <c r="H181" s="47" t="s">
        <v>672</v>
      </c>
      <c r="I181" s="47" t="s">
        <v>527</v>
      </c>
      <c r="J181" s="47"/>
    </row>
    <row r="182" spans="1:10" x14ac:dyDescent="0.25">
      <c r="A182" s="58" t="s">
        <v>1177</v>
      </c>
      <c r="B182" s="59" t="s">
        <v>1178</v>
      </c>
      <c r="C182" s="59" t="s">
        <v>59</v>
      </c>
      <c r="D182" s="59" t="s">
        <v>60</v>
      </c>
      <c r="E182" s="58">
        <v>28</v>
      </c>
      <c r="F182" s="58" t="s">
        <v>45</v>
      </c>
      <c r="G182" s="47"/>
      <c r="H182" s="59"/>
      <c r="I182" s="59"/>
      <c r="J182" s="59"/>
    </row>
    <row r="183" spans="1:10" x14ac:dyDescent="0.25">
      <c r="A183" s="58" t="s">
        <v>1179</v>
      </c>
      <c r="B183" s="59" t="s">
        <v>1180</v>
      </c>
      <c r="C183" s="59" t="s">
        <v>59</v>
      </c>
      <c r="D183" s="59" t="s">
        <v>60</v>
      </c>
      <c r="E183" s="58">
        <v>28</v>
      </c>
      <c r="F183" s="58" t="s">
        <v>45</v>
      </c>
      <c r="G183" s="47"/>
      <c r="H183" s="59"/>
      <c r="I183" s="59"/>
      <c r="J183" s="59"/>
    </row>
    <row r="184" spans="1:10" x14ac:dyDescent="0.25">
      <c r="A184" s="58" t="s">
        <v>717</v>
      </c>
      <c r="B184" s="59" t="s">
        <v>718</v>
      </c>
      <c r="C184" s="55" t="s">
        <v>59</v>
      </c>
      <c r="D184" s="55" t="s">
        <v>60</v>
      </c>
      <c r="E184" s="69">
        <v>28</v>
      </c>
      <c r="F184" s="69" t="s">
        <v>45</v>
      </c>
      <c r="G184" s="47"/>
      <c r="H184" s="57"/>
      <c r="I184" s="57"/>
      <c r="J184" s="55"/>
    </row>
    <row r="185" spans="1:10" x14ac:dyDescent="0.25">
      <c r="A185" s="58" t="s">
        <v>719</v>
      </c>
      <c r="B185" s="59" t="s">
        <v>720</v>
      </c>
      <c r="C185" s="55" t="s">
        <v>59</v>
      </c>
      <c r="D185" s="55" t="s">
        <v>60</v>
      </c>
      <c r="E185" s="69">
        <v>28</v>
      </c>
      <c r="F185" s="69" t="s">
        <v>45</v>
      </c>
      <c r="G185" s="47"/>
      <c r="H185" s="57"/>
      <c r="I185" s="57"/>
      <c r="J185" s="55"/>
    </row>
    <row r="186" spans="1:10" x14ac:dyDescent="0.25">
      <c r="A186" s="45" t="s">
        <v>730</v>
      </c>
      <c r="B186" s="47" t="s">
        <v>731</v>
      </c>
      <c r="C186" s="47" t="s">
        <v>43</v>
      </c>
      <c r="D186" s="47" t="s">
        <v>243</v>
      </c>
      <c r="E186" s="45">
        <v>1</v>
      </c>
      <c r="F186" s="45" t="s">
        <v>45</v>
      </c>
      <c r="G186" s="47"/>
      <c r="H186" s="46" t="s">
        <v>732</v>
      </c>
      <c r="I186" s="47" t="s">
        <v>594</v>
      </c>
      <c r="J186" s="47" t="s">
        <v>733</v>
      </c>
    </row>
    <row r="187" spans="1:10" x14ac:dyDescent="0.25">
      <c r="A187" s="45" t="s">
        <v>734</v>
      </c>
      <c r="B187" s="46" t="s">
        <v>735</v>
      </c>
      <c r="C187" s="47" t="s">
        <v>456</v>
      </c>
      <c r="D187" s="47" t="s">
        <v>934</v>
      </c>
      <c r="E187" s="45">
        <v>2</v>
      </c>
      <c r="F187" s="45" t="s">
        <v>45</v>
      </c>
      <c r="G187" s="47"/>
      <c r="H187" s="46" t="s">
        <v>1181</v>
      </c>
      <c r="I187" s="47" t="s">
        <v>527</v>
      </c>
      <c r="J187" s="47"/>
    </row>
    <row r="188" spans="1:10" x14ac:dyDescent="0.25">
      <c r="A188" s="45" t="s">
        <v>737</v>
      </c>
      <c r="B188" s="46" t="s">
        <v>738</v>
      </c>
      <c r="C188" s="47" t="s">
        <v>456</v>
      </c>
      <c r="D188" s="47" t="s">
        <v>934</v>
      </c>
      <c r="E188" s="45">
        <v>2</v>
      </c>
      <c r="F188" s="45" t="s">
        <v>45</v>
      </c>
      <c r="G188" s="47"/>
      <c r="H188" s="46" t="s">
        <v>1182</v>
      </c>
      <c r="I188" s="47" t="s">
        <v>527</v>
      </c>
      <c r="J188" s="47"/>
    </row>
    <row r="189" spans="1:10" x14ac:dyDescent="0.25">
      <c r="A189" s="45" t="s">
        <v>740</v>
      </c>
      <c r="B189" s="46" t="s">
        <v>741</v>
      </c>
      <c r="C189" s="47" t="s">
        <v>456</v>
      </c>
      <c r="D189" s="47" t="s">
        <v>934</v>
      </c>
      <c r="E189" s="45">
        <v>2</v>
      </c>
      <c r="F189" s="45" t="s">
        <v>45</v>
      </c>
      <c r="G189" s="47"/>
      <c r="H189" s="46" t="s">
        <v>1183</v>
      </c>
      <c r="I189" s="47" t="s">
        <v>527</v>
      </c>
      <c r="J189" s="47"/>
    </row>
    <row r="190" spans="1:10" x14ac:dyDescent="0.25">
      <c r="A190" s="45" t="s">
        <v>743</v>
      </c>
      <c r="B190" s="46" t="s">
        <v>744</v>
      </c>
      <c r="C190" s="47" t="s">
        <v>456</v>
      </c>
      <c r="D190" s="47" t="s">
        <v>934</v>
      </c>
      <c r="E190" s="45">
        <v>2</v>
      </c>
      <c r="F190" s="45" t="s">
        <v>45</v>
      </c>
      <c r="G190" s="47"/>
      <c r="H190" s="46" t="s">
        <v>1184</v>
      </c>
      <c r="I190" s="47" t="s">
        <v>527</v>
      </c>
      <c r="J190" s="47"/>
    </row>
    <row r="191" spans="1:10" x14ac:dyDescent="0.25">
      <c r="A191" s="45" t="s">
        <v>746</v>
      </c>
      <c r="B191" s="46" t="s">
        <v>747</v>
      </c>
      <c r="C191" s="47" t="s">
        <v>456</v>
      </c>
      <c r="D191" s="47" t="s">
        <v>934</v>
      </c>
      <c r="E191" s="45">
        <v>2</v>
      </c>
      <c r="F191" s="45" t="s">
        <v>45</v>
      </c>
      <c r="G191" s="47"/>
      <c r="H191" s="46" t="s">
        <v>748</v>
      </c>
      <c r="I191" s="47" t="s">
        <v>749</v>
      </c>
      <c r="J191" s="47" t="s">
        <v>540</v>
      </c>
    </row>
    <row r="192" spans="1:10" x14ac:dyDescent="0.25">
      <c r="A192" s="45" t="s">
        <v>750</v>
      </c>
      <c r="B192" s="47" t="s">
        <v>751</v>
      </c>
      <c r="C192" s="47" t="s">
        <v>456</v>
      </c>
      <c r="D192" s="47" t="s">
        <v>457</v>
      </c>
      <c r="E192" s="45">
        <v>2</v>
      </c>
      <c r="F192" s="45" t="s">
        <v>45</v>
      </c>
      <c r="G192" s="47"/>
      <c r="H192" s="47"/>
      <c r="I192" s="47"/>
      <c r="J192" s="47"/>
    </row>
    <row r="193" spans="1:10" x14ac:dyDescent="0.25">
      <c r="A193" s="45" t="s">
        <v>752</v>
      </c>
      <c r="B193" s="46" t="s">
        <v>753</v>
      </c>
      <c r="C193" s="47" t="s">
        <v>277</v>
      </c>
      <c r="D193" s="47" t="s">
        <v>1106</v>
      </c>
      <c r="E193" s="45">
        <v>6</v>
      </c>
      <c r="F193" s="45" t="s">
        <v>45</v>
      </c>
      <c r="G193" s="47"/>
      <c r="H193" s="46" t="s">
        <v>754</v>
      </c>
      <c r="I193" s="47" t="s">
        <v>755</v>
      </c>
      <c r="J193" s="47" t="s">
        <v>756</v>
      </c>
    </row>
    <row r="194" spans="1:10" x14ac:dyDescent="0.25">
      <c r="A194" s="45" t="s">
        <v>757</v>
      </c>
      <c r="B194" s="46" t="s">
        <v>758</v>
      </c>
      <c r="C194" s="47" t="s">
        <v>225</v>
      </c>
      <c r="D194" s="47" t="s">
        <v>993</v>
      </c>
      <c r="E194" s="45">
        <v>6</v>
      </c>
      <c r="F194" s="45" t="s">
        <v>45</v>
      </c>
      <c r="G194" s="47"/>
      <c r="H194" s="46" t="s">
        <v>759</v>
      </c>
      <c r="I194" s="47" t="s">
        <v>527</v>
      </c>
      <c r="J194" s="47" t="s">
        <v>760</v>
      </c>
    </row>
    <row r="195" spans="1:10" x14ac:dyDescent="0.25">
      <c r="A195" s="45" t="s">
        <v>761</v>
      </c>
      <c r="B195" s="46" t="s">
        <v>762</v>
      </c>
      <c r="C195" s="47" t="s">
        <v>43</v>
      </c>
      <c r="D195" s="47" t="s">
        <v>243</v>
      </c>
      <c r="E195" s="45">
        <v>2</v>
      </c>
      <c r="F195" s="45" t="s">
        <v>45</v>
      </c>
      <c r="G195" s="47"/>
      <c r="H195" s="46" t="s">
        <v>763</v>
      </c>
      <c r="I195" s="47" t="s">
        <v>128</v>
      </c>
      <c r="J195" s="47" t="s">
        <v>764</v>
      </c>
    </row>
    <row r="196" spans="1:10" x14ac:dyDescent="0.25">
      <c r="A196" s="45" t="s">
        <v>765</v>
      </c>
      <c r="B196" s="46" t="s">
        <v>766</v>
      </c>
      <c r="C196" s="47" t="s">
        <v>43</v>
      </c>
      <c r="D196" s="47" t="s">
        <v>243</v>
      </c>
      <c r="E196" s="45">
        <v>2</v>
      </c>
      <c r="F196" s="45" t="s">
        <v>45</v>
      </c>
      <c r="G196" s="47"/>
      <c r="H196" s="46" t="s">
        <v>767</v>
      </c>
      <c r="I196" s="47" t="s">
        <v>527</v>
      </c>
      <c r="J196" s="47" t="s">
        <v>768</v>
      </c>
    </row>
    <row r="197" spans="1:10" x14ac:dyDescent="0.25">
      <c r="A197" s="45" t="s">
        <v>769</v>
      </c>
      <c r="B197" s="46" t="s">
        <v>770</v>
      </c>
      <c r="C197" s="47" t="s">
        <v>43</v>
      </c>
      <c r="D197" s="47" t="s">
        <v>243</v>
      </c>
      <c r="E197" s="45">
        <v>2</v>
      </c>
      <c r="F197" s="45" t="s">
        <v>45</v>
      </c>
      <c r="G197" s="47"/>
      <c r="H197" s="46" t="s">
        <v>771</v>
      </c>
      <c r="I197" s="47" t="s">
        <v>527</v>
      </c>
      <c r="J197" s="47" t="s">
        <v>772</v>
      </c>
    </row>
    <row r="198" spans="1:10" x14ac:dyDescent="0.25">
      <c r="A198" s="45" t="s">
        <v>773</v>
      </c>
      <c r="B198" s="46" t="s">
        <v>774</v>
      </c>
      <c r="C198" s="47" t="s">
        <v>43</v>
      </c>
      <c r="D198" s="47" t="s">
        <v>243</v>
      </c>
      <c r="E198" s="45">
        <v>2</v>
      </c>
      <c r="F198" s="45" t="s">
        <v>45</v>
      </c>
      <c r="G198" s="47"/>
      <c r="H198" s="46" t="s">
        <v>775</v>
      </c>
      <c r="I198" s="47" t="s">
        <v>527</v>
      </c>
      <c r="J198" s="47" t="s">
        <v>776</v>
      </c>
    </row>
    <row r="199" spans="1:10" x14ac:dyDescent="0.25">
      <c r="A199" s="45" t="s">
        <v>777</v>
      </c>
      <c r="B199" s="46" t="s">
        <v>778</v>
      </c>
      <c r="C199" s="47" t="s">
        <v>43</v>
      </c>
      <c r="D199" s="47" t="s">
        <v>243</v>
      </c>
      <c r="E199" s="45">
        <v>2</v>
      </c>
      <c r="F199" s="45" t="s">
        <v>45</v>
      </c>
      <c r="G199" s="47"/>
      <c r="H199" s="46" t="s">
        <v>779</v>
      </c>
      <c r="I199" s="47" t="s">
        <v>527</v>
      </c>
      <c r="J199" s="47" t="s">
        <v>780</v>
      </c>
    </row>
    <row r="200" spans="1:10" x14ac:dyDescent="0.25">
      <c r="A200" s="45" t="s">
        <v>781</v>
      </c>
      <c r="B200" s="46" t="s">
        <v>782</v>
      </c>
      <c r="C200" s="47" t="s">
        <v>43</v>
      </c>
      <c r="D200" s="47" t="s">
        <v>243</v>
      </c>
      <c r="E200" s="45">
        <v>1</v>
      </c>
      <c r="F200" s="45" t="s">
        <v>45</v>
      </c>
      <c r="G200" s="47"/>
      <c r="H200" s="46" t="s">
        <v>783</v>
      </c>
      <c r="I200" s="47" t="s">
        <v>527</v>
      </c>
      <c r="J200" s="47" t="s">
        <v>784</v>
      </c>
    </row>
    <row r="201" spans="1:10" x14ac:dyDescent="0.25">
      <c r="A201" s="45" t="s">
        <v>785</v>
      </c>
      <c r="B201" s="26" t="s">
        <v>786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26">
        <v>364815</v>
      </c>
      <c r="I201" s="47" t="s">
        <v>527</v>
      </c>
      <c r="J201" s="47"/>
    </row>
    <row r="202" spans="1:10" x14ac:dyDescent="0.25">
      <c r="A202" s="45" t="s">
        <v>787</v>
      </c>
      <c r="B202" s="46" t="s">
        <v>788</v>
      </c>
      <c r="C202" s="47" t="s">
        <v>43</v>
      </c>
      <c r="D202" s="47" t="s">
        <v>243</v>
      </c>
      <c r="E202" s="45">
        <v>2</v>
      </c>
      <c r="F202" s="45" t="s">
        <v>45</v>
      </c>
      <c r="G202" s="47"/>
      <c r="H202" s="46" t="s">
        <v>789</v>
      </c>
      <c r="I202" s="47" t="s">
        <v>128</v>
      </c>
      <c r="J202" s="47" t="s">
        <v>790</v>
      </c>
    </row>
    <row r="203" spans="1:10" ht="30" x14ac:dyDescent="0.25">
      <c r="A203" s="45" t="s">
        <v>791</v>
      </c>
      <c r="B203" s="46" t="s">
        <v>792</v>
      </c>
      <c r="C203" s="47" t="s">
        <v>43</v>
      </c>
      <c r="D203" s="47" t="s">
        <v>243</v>
      </c>
      <c r="E203" s="45">
        <v>2</v>
      </c>
      <c r="F203" s="45" t="s">
        <v>45</v>
      </c>
      <c r="G203" s="47"/>
      <c r="H203" s="46" t="s">
        <v>793</v>
      </c>
      <c r="I203" s="47" t="s">
        <v>527</v>
      </c>
      <c r="J203" s="47" t="s">
        <v>794</v>
      </c>
    </row>
    <row r="204" spans="1:10" ht="30" x14ac:dyDescent="0.25">
      <c r="A204" s="45" t="s">
        <v>795</v>
      </c>
      <c r="B204" s="46" t="s">
        <v>796</v>
      </c>
      <c r="C204" s="47" t="s">
        <v>43</v>
      </c>
      <c r="D204" s="47" t="s">
        <v>243</v>
      </c>
      <c r="E204" s="45">
        <v>1</v>
      </c>
      <c r="F204" s="45" t="s">
        <v>45</v>
      </c>
      <c r="G204" s="47"/>
      <c r="H204" s="46" t="s">
        <v>797</v>
      </c>
      <c r="I204" s="47" t="s">
        <v>527</v>
      </c>
      <c r="J204" s="47" t="s">
        <v>798</v>
      </c>
    </row>
    <row r="205" spans="1:10" x14ac:dyDescent="0.25">
      <c r="A205" s="45" t="s">
        <v>799</v>
      </c>
      <c r="B205" s="26" t="s">
        <v>800</v>
      </c>
      <c r="C205" s="47" t="s">
        <v>43</v>
      </c>
      <c r="D205" s="47" t="s">
        <v>205</v>
      </c>
      <c r="E205" s="45">
        <v>14</v>
      </c>
      <c r="F205" s="45" t="s">
        <v>45</v>
      </c>
      <c r="G205" s="47"/>
      <c r="H205" s="26" t="s">
        <v>801</v>
      </c>
      <c r="I205" s="47" t="s">
        <v>128</v>
      </c>
      <c r="J205" s="47"/>
    </row>
    <row r="206" spans="1:10" x14ac:dyDescent="0.25">
      <c r="A206" s="45" t="s">
        <v>802</v>
      </c>
      <c r="B206" s="46" t="s">
        <v>803</v>
      </c>
      <c r="C206" s="47" t="s">
        <v>59</v>
      </c>
      <c r="D206" s="47" t="s">
        <v>462</v>
      </c>
      <c r="E206" s="45">
        <v>20</v>
      </c>
      <c r="F206" s="45" t="s">
        <v>45</v>
      </c>
      <c r="G206" s="47"/>
      <c r="H206" s="46" t="s">
        <v>804</v>
      </c>
      <c r="I206" s="47" t="s">
        <v>527</v>
      </c>
      <c r="J206" s="47" t="s">
        <v>805</v>
      </c>
    </row>
    <row r="207" spans="1:10" x14ac:dyDescent="0.25">
      <c r="A207" s="45" t="s">
        <v>806</v>
      </c>
      <c r="B207" s="46" t="s">
        <v>1314</v>
      </c>
      <c r="C207" s="47" t="s">
        <v>225</v>
      </c>
      <c r="D207" s="47" t="s">
        <v>654</v>
      </c>
      <c r="E207" s="45">
        <v>20</v>
      </c>
      <c r="F207" s="45" t="s">
        <v>45</v>
      </c>
      <c r="G207" s="47"/>
      <c r="H207" s="46">
        <v>309628</v>
      </c>
      <c r="I207" s="47" t="s">
        <v>527</v>
      </c>
      <c r="J207" s="47" t="s">
        <v>807</v>
      </c>
    </row>
    <row r="208" spans="1:10" x14ac:dyDescent="0.25">
      <c r="A208" s="45" t="s">
        <v>808</v>
      </c>
      <c r="B208" s="46" t="s">
        <v>809</v>
      </c>
      <c r="C208" s="47" t="s">
        <v>225</v>
      </c>
      <c r="D208" s="47" t="s">
        <v>993</v>
      </c>
      <c r="E208" s="45">
        <v>20</v>
      </c>
      <c r="F208" s="45" t="s">
        <v>45</v>
      </c>
      <c r="G208" s="47"/>
      <c r="H208" s="46" t="s">
        <v>810</v>
      </c>
      <c r="I208" s="47" t="s">
        <v>128</v>
      </c>
      <c r="J208" s="47" t="s">
        <v>811</v>
      </c>
    </row>
    <row r="209" spans="1:10" x14ac:dyDescent="0.25">
      <c r="A209" s="45" t="s">
        <v>812</v>
      </c>
      <c r="B209" s="46" t="s">
        <v>813</v>
      </c>
      <c r="C209" s="47" t="s">
        <v>225</v>
      </c>
      <c r="D209" s="47" t="s">
        <v>654</v>
      </c>
      <c r="E209" s="45">
        <v>20</v>
      </c>
      <c r="F209" s="45" t="s">
        <v>45</v>
      </c>
      <c r="G209" s="47"/>
      <c r="H209" s="46" t="s">
        <v>814</v>
      </c>
      <c r="I209" s="47" t="s">
        <v>128</v>
      </c>
      <c r="J209" s="47" t="s">
        <v>815</v>
      </c>
    </row>
    <row r="210" spans="1:10" x14ac:dyDescent="0.25">
      <c r="A210" s="45" t="s">
        <v>816</v>
      </c>
      <c r="B210" s="46" t="s">
        <v>817</v>
      </c>
      <c r="C210" s="47" t="s">
        <v>225</v>
      </c>
      <c r="D210" s="47" t="s">
        <v>654</v>
      </c>
      <c r="E210" s="45">
        <v>20</v>
      </c>
      <c r="F210" s="45" t="s">
        <v>45</v>
      </c>
      <c r="G210" s="47"/>
      <c r="H210" s="46" t="s">
        <v>818</v>
      </c>
      <c r="I210" s="47" t="s">
        <v>128</v>
      </c>
      <c r="J210" s="47" t="s">
        <v>819</v>
      </c>
    </row>
    <row r="211" spans="1:10" x14ac:dyDescent="0.25">
      <c r="A211" s="45" t="s">
        <v>820</v>
      </c>
      <c r="B211" s="46" t="s">
        <v>821</v>
      </c>
      <c r="C211" s="47" t="s">
        <v>225</v>
      </c>
      <c r="D211" s="47" t="s">
        <v>993</v>
      </c>
      <c r="E211" s="45">
        <v>20</v>
      </c>
      <c r="F211" s="45" t="s">
        <v>45</v>
      </c>
      <c r="G211" s="47"/>
      <c r="H211" s="46">
        <v>1186000444</v>
      </c>
      <c r="I211" s="47" t="s">
        <v>128</v>
      </c>
      <c r="J211" s="47"/>
    </row>
    <row r="212" spans="1:10" x14ac:dyDescent="0.25">
      <c r="A212" s="45" t="s">
        <v>822</v>
      </c>
      <c r="B212" s="26" t="s">
        <v>823</v>
      </c>
      <c r="C212" s="47" t="s">
        <v>225</v>
      </c>
      <c r="D212" s="47" t="s">
        <v>993</v>
      </c>
      <c r="E212" s="45">
        <v>20</v>
      </c>
      <c r="F212" s="45" t="s">
        <v>45</v>
      </c>
      <c r="G212" s="47"/>
      <c r="H212" s="26" t="s">
        <v>824</v>
      </c>
      <c r="I212" s="47" t="s">
        <v>128</v>
      </c>
      <c r="J212" s="47"/>
    </row>
    <row r="213" spans="1:10" x14ac:dyDescent="0.25">
      <c r="A213" s="45" t="s">
        <v>825</v>
      </c>
      <c r="B213" s="46" t="s">
        <v>826</v>
      </c>
      <c r="C213" s="47" t="s">
        <v>225</v>
      </c>
      <c r="D213" s="47" t="s">
        <v>993</v>
      </c>
      <c r="E213" s="45">
        <v>20</v>
      </c>
      <c r="F213" s="45" t="s">
        <v>45</v>
      </c>
      <c r="G213" s="47"/>
      <c r="H213" s="46" t="s">
        <v>827</v>
      </c>
      <c r="I213" s="47" t="s">
        <v>128</v>
      </c>
      <c r="J213" s="47" t="s">
        <v>828</v>
      </c>
    </row>
    <row r="214" spans="1:10" x14ac:dyDescent="0.25">
      <c r="A214" s="45" t="s">
        <v>829</v>
      </c>
      <c r="B214" s="46" t="s">
        <v>830</v>
      </c>
      <c r="C214" s="47" t="s">
        <v>225</v>
      </c>
      <c r="D214" s="47" t="s">
        <v>654</v>
      </c>
      <c r="E214" s="45">
        <v>20</v>
      </c>
      <c r="F214" s="45" t="s">
        <v>45</v>
      </c>
      <c r="G214" s="47"/>
      <c r="H214" s="46" t="s">
        <v>831</v>
      </c>
      <c r="I214" s="47" t="s">
        <v>128</v>
      </c>
      <c r="J214" s="47" t="s">
        <v>832</v>
      </c>
    </row>
    <row r="215" spans="1:10" x14ac:dyDescent="0.25">
      <c r="A215" s="45" t="s">
        <v>833</v>
      </c>
      <c r="B215" s="26" t="s">
        <v>834</v>
      </c>
      <c r="C215" s="47" t="s">
        <v>225</v>
      </c>
      <c r="D215" s="47" t="s">
        <v>993</v>
      </c>
      <c r="E215" s="45">
        <v>20</v>
      </c>
      <c r="F215" s="45" t="s">
        <v>45</v>
      </c>
      <c r="G215" s="47"/>
      <c r="H215" s="26" t="s">
        <v>835</v>
      </c>
      <c r="I215" s="47" t="s">
        <v>128</v>
      </c>
      <c r="J215" s="47"/>
    </row>
    <row r="216" spans="1:10" x14ac:dyDescent="0.25">
      <c r="A216" s="45" t="s">
        <v>836</v>
      </c>
      <c r="B216" s="46" t="s">
        <v>837</v>
      </c>
      <c r="C216" s="47" t="s">
        <v>225</v>
      </c>
      <c r="D216" s="47" t="s">
        <v>654</v>
      </c>
      <c r="E216" s="45">
        <v>20</v>
      </c>
      <c r="F216" s="45" t="s">
        <v>45</v>
      </c>
      <c r="G216" s="47"/>
      <c r="H216" s="46" t="s">
        <v>838</v>
      </c>
      <c r="I216" s="47" t="s">
        <v>128</v>
      </c>
      <c r="J216" s="47" t="s">
        <v>839</v>
      </c>
    </row>
    <row r="217" spans="1:10" x14ac:dyDescent="0.25">
      <c r="A217" s="45" t="s">
        <v>840</v>
      </c>
      <c r="B217" s="46" t="s">
        <v>841</v>
      </c>
      <c r="C217" s="47" t="s">
        <v>225</v>
      </c>
      <c r="D217" s="47" t="s">
        <v>654</v>
      </c>
      <c r="E217" s="45">
        <v>20</v>
      </c>
      <c r="F217" s="45" t="s">
        <v>45</v>
      </c>
      <c r="G217" s="47"/>
      <c r="H217" s="46" t="s">
        <v>842</v>
      </c>
      <c r="I217" s="47" t="s">
        <v>843</v>
      </c>
      <c r="J217" s="47" t="s">
        <v>844</v>
      </c>
    </row>
    <row r="218" spans="1:10" x14ac:dyDescent="0.25">
      <c r="A218" s="45" t="s">
        <v>845</v>
      </c>
      <c r="B218" s="46" t="s">
        <v>846</v>
      </c>
      <c r="C218" s="47" t="s">
        <v>225</v>
      </c>
      <c r="D218" s="47" t="s">
        <v>993</v>
      </c>
      <c r="E218" s="45">
        <v>20</v>
      </c>
      <c r="F218" s="45" t="s">
        <v>45</v>
      </c>
      <c r="G218" s="47"/>
      <c r="H218" s="46" t="s">
        <v>847</v>
      </c>
      <c r="I218" s="47" t="s">
        <v>128</v>
      </c>
      <c r="J218" s="47" t="s">
        <v>848</v>
      </c>
    </row>
    <row r="219" spans="1:10" x14ac:dyDescent="0.25">
      <c r="A219" s="45" t="s">
        <v>849</v>
      </c>
      <c r="B219" s="46" t="s">
        <v>850</v>
      </c>
      <c r="C219" s="47" t="s">
        <v>225</v>
      </c>
      <c r="D219" s="47" t="s">
        <v>993</v>
      </c>
      <c r="E219" s="45">
        <v>20</v>
      </c>
      <c r="F219" s="45" t="s">
        <v>45</v>
      </c>
      <c r="G219" s="47"/>
      <c r="H219" s="46" t="s">
        <v>851</v>
      </c>
      <c r="I219" s="47" t="s">
        <v>128</v>
      </c>
      <c r="J219" s="47" t="s">
        <v>852</v>
      </c>
    </row>
    <row r="220" spans="1:10" x14ac:dyDescent="0.25">
      <c r="A220" s="45" t="s">
        <v>853</v>
      </c>
      <c r="B220" s="46" t="s">
        <v>854</v>
      </c>
      <c r="C220" s="47" t="s">
        <v>225</v>
      </c>
      <c r="D220" s="47" t="s">
        <v>654</v>
      </c>
      <c r="E220" s="45">
        <v>1</v>
      </c>
      <c r="F220" s="45" t="s">
        <v>45</v>
      </c>
      <c r="G220" s="47"/>
      <c r="H220" s="46" t="s">
        <v>855</v>
      </c>
      <c r="I220" s="47" t="s">
        <v>128</v>
      </c>
      <c r="J220" s="47" t="s">
        <v>856</v>
      </c>
    </row>
    <row r="221" spans="1:10" x14ac:dyDescent="0.25">
      <c r="A221" s="45" t="s">
        <v>857</v>
      </c>
      <c r="B221" s="26" t="s">
        <v>858</v>
      </c>
      <c r="C221" s="47" t="s">
        <v>225</v>
      </c>
      <c r="D221" s="47" t="s">
        <v>988</v>
      </c>
      <c r="E221" s="45">
        <v>2</v>
      </c>
      <c r="F221" s="45" t="s">
        <v>45</v>
      </c>
      <c r="G221" s="47" t="s">
        <v>1328</v>
      </c>
      <c r="H221" s="26" t="s">
        <v>859</v>
      </c>
      <c r="I221" s="47" t="s">
        <v>527</v>
      </c>
      <c r="J221" s="47"/>
    </row>
    <row r="222" spans="1:10" x14ac:dyDescent="0.25">
      <c r="A222" s="45" t="s">
        <v>860</v>
      </c>
      <c r="B222" s="46" t="s">
        <v>861</v>
      </c>
      <c r="C222" s="47" t="s">
        <v>225</v>
      </c>
      <c r="D222" s="47" t="s">
        <v>993</v>
      </c>
      <c r="E222" s="45">
        <v>20</v>
      </c>
      <c r="F222" s="45" t="s">
        <v>45</v>
      </c>
      <c r="G222" s="47"/>
      <c r="H222" s="46" t="s">
        <v>862</v>
      </c>
      <c r="I222" s="47" t="s">
        <v>527</v>
      </c>
      <c r="J222" s="47" t="s">
        <v>863</v>
      </c>
    </row>
    <row r="223" spans="1:10" x14ac:dyDescent="0.25">
      <c r="A223" s="45" t="s">
        <v>864</v>
      </c>
      <c r="B223" s="46" t="s">
        <v>865</v>
      </c>
      <c r="C223" s="47" t="s">
        <v>225</v>
      </c>
      <c r="D223" s="47" t="s">
        <v>993</v>
      </c>
      <c r="E223" s="45">
        <v>20</v>
      </c>
      <c r="F223" s="45" t="s">
        <v>45</v>
      </c>
      <c r="G223" s="47"/>
      <c r="H223" s="46" t="s">
        <v>866</v>
      </c>
      <c r="I223" s="47" t="s">
        <v>527</v>
      </c>
      <c r="J223" s="47" t="s">
        <v>867</v>
      </c>
    </row>
    <row r="224" spans="1:10" x14ac:dyDescent="0.25">
      <c r="A224" s="45" t="s">
        <v>868</v>
      </c>
      <c r="B224" s="47" t="s">
        <v>869</v>
      </c>
      <c r="C224" s="47" t="s">
        <v>225</v>
      </c>
      <c r="D224" s="47" t="s">
        <v>993</v>
      </c>
      <c r="E224" s="45">
        <v>1</v>
      </c>
      <c r="F224" s="45" t="s">
        <v>45</v>
      </c>
      <c r="G224" s="47"/>
      <c r="H224" s="47">
        <v>305765</v>
      </c>
      <c r="I224" s="47" t="s">
        <v>527</v>
      </c>
      <c r="J224" s="47"/>
    </row>
    <row r="225" spans="1:10" x14ac:dyDescent="0.25">
      <c r="A225" s="45" t="s">
        <v>870</v>
      </c>
      <c r="B225" s="26" t="s">
        <v>871</v>
      </c>
      <c r="C225" s="47" t="s">
        <v>59</v>
      </c>
      <c r="D225" s="47" t="s">
        <v>462</v>
      </c>
      <c r="E225" s="45">
        <v>2</v>
      </c>
      <c r="F225" s="45" t="s">
        <v>45</v>
      </c>
      <c r="G225" s="47"/>
      <c r="H225" s="26" t="s">
        <v>872</v>
      </c>
      <c r="I225" s="47"/>
      <c r="J225" s="47"/>
    </row>
    <row r="226" spans="1:10" x14ac:dyDescent="0.25">
      <c r="A226" s="45" t="s">
        <v>873</v>
      </c>
      <c r="B226" s="46" t="s">
        <v>874</v>
      </c>
      <c r="C226" s="47" t="s">
        <v>1122</v>
      </c>
      <c r="D226" s="47" t="s">
        <v>1123</v>
      </c>
      <c r="E226" s="45">
        <v>14</v>
      </c>
      <c r="F226" s="45" t="s">
        <v>45</v>
      </c>
      <c r="G226" s="47"/>
      <c r="H226" s="46" t="s">
        <v>875</v>
      </c>
      <c r="I226" s="47" t="s">
        <v>876</v>
      </c>
      <c r="J226" s="47" t="s">
        <v>877</v>
      </c>
    </row>
    <row r="227" spans="1:10" x14ac:dyDescent="0.25">
      <c r="A227" s="45" t="s">
        <v>878</v>
      </c>
      <c r="B227" s="46" t="s">
        <v>879</v>
      </c>
      <c r="C227" s="47" t="s">
        <v>1122</v>
      </c>
      <c r="D227" s="47" t="s">
        <v>1123</v>
      </c>
      <c r="E227" s="45">
        <v>14</v>
      </c>
      <c r="F227" s="45" t="s">
        <v>45</v>
      </c>
      <c r="G227" s="47"/>
      <c r="H227" s="46" t="s">
        <v>880</v>
      </c>
      <c r="I227" s="47" t="s">
        <v>876</v>
      </c>
      <c r="J227" s="47" t="s">
        <v>881</v>
      </c>
    </row>
    <row r="228" spans="1:10" x14ac:dyDescent="0.25">
      <c r="A228" s="45" t="s">
        <v>882</v>
      </c>
      <c r="B228" s="47" t="s">
        <v>883</v>
      </c>
      <c r="C228" s="47" t="s">
        <v>49</v>
      </c>
      <c r="D228" s="47" t="s">
        <v>50</v>
      </c>
      <c r="E228" s="45">
        <v>28</v>
      </c>
      <c r="F228" s="45" t="s">
        <v>45</v>
      </c>
      <c r="G228" s="47"/>
      <c r="H228" s="46" t="s">
        <v>884</v>
      </c>
      <c r="I228" s="47" t="s">
        <v>876</v>
      </c>
      <c r="J228" s="47"/>
    </row>
    <row r="229" spans="1:10" x14ac:dyDescent="0.25">
      <c r="A229" s="61" t="s">
        <v>885</v>
      </c>
      <c r="B229" s="50" t="s">
        <v>1322</v>
      </c>
      <c r="C229" s="55" t="s">
        <v>886</v>
      </c>
      <c r="D229" s="55" t="s">
        <v>887</v>
      </c>
      <c r="E229" s="69">
        <v>14</v>
      </c>
      <c r="F229" s="69" t="s">
        <v>45</v>
      </c>
      <c r="G229" s="47"/>
      <c r="H229" s="55" t="s">
        <v>888</v>
      </c>
      <c r="I229" s="50" t="s">
        <v>1323</v>
      </c>
      <c r="J229" s="55"/>
    </row>
    <row r="230" spans="1:10" x14ac:dyDescent="0.25">
      <c r="A230" s="45" t="s">
        <v>889</v>
      </c>
      <c r="B230" s="46" t="s">
        <v>890</v>
      </c>
      <c r="C230" s="47" t="s">
        <v>43</v>
      </c>
      <c r="D230" s="47" t="s">
        <v>44</v>
      </c>
      <c r="E230" s="45">
        <v>6</v>
      </c>
      <c r="F230" s="45" t="s">
        <v>45</v>
      </c>
      <c r="G230" s="47"/>
      <c r="H230" s="46">
        <v>484405</v>
      </c>
      <c r="I230" s="47" t="s">
        <v>46</v>
      </c>
      <c r="J230" s="47"/>
    </row>
    <row r="231" spans="1:10" x14ac:dyDescent="0.25">
      <c r="A231" s="45" t="s">
        <v>891</v>
      </c>
      <c r="B231" s="46" t="s">
        <v>892</v>
      </c>
      <c r="C231" s="47" t="s">
        <v>43</v>
      </c>
      <c r="D231" s="47" t="s">
        <v>44</v>
      </c>
      <c r="E231" s="45">
        <v>6</v>
      </c>
      <c r="F231" s="45" t="s">
        <v>45</v>
      </c>
      <c r="G231" s="47"/>
      <c r="H231" s="46">
        <v>484407</v>
      </c>
      <c r="I231" s="47" t="s">
        <v>46</v>
      </c>
      <c r="J231" s="47"/>
    </row>
    <row r="232" spans="1:10" x14ac:dyDescent="0.25">
      <c r="A232" s="45" t="s">
        <v>893</v>
      </c>
      <c r="B232" s="46" t="s">
        <v>894</v>
      </c>
      <c r="C232" s="47" t="s">
        <v>43</v>
      </c>
      <c r="D232" s="47" t="s">
        <v>44</v>
      </c>
      <c r="E232" s="45">
        <v>6</v>
      </c>
      <c r="F232" s="45" t="s">
        <v>45</v>
      </c>
      <c r="G232" s="47"/>
      <c r="H232" s="46" t="s">
        <v>895</v>
      </c>
      <c r="I232" s="47" t="s">
        <v>46</v>
      </c>
      <c r="J232" s="47"/>
    </row>
    <row r="233" spans="1:10" x14ac:dyDescent="0.25">
      <c r="A233" s="45" t="s">
        <v>896</v>
      </c>
      <c r="B233" s="46" t="s">
        <v>897</v>
      </c>
      <c r="C233" s="47" t="s">
        <v>43</v>
      </c>
      <c r="D233" s="47" t="s">
        <v>44</v>
      </c>
      <c r="E233" s="45">
        <v>6</v>
      </c>
      <c r="F233" s="45" t="s">
        <v>45</v>
      </c>
      <c r="G233" s="47"/>
      <c r="H233" s="46" t="s">
        <v>898</v>
      </c>
      <c r="I233" s="47" t="s">
        <v>46</v>
      </c>
      <c r="J233" s="47"/>
    </row>
    <row r="234" spans="1:10" x14ac:dyDescent="0.25">
      <c r="A234" s="45" t="s">
        <v>899</v>
      </c>
      <c r="B234" s="46" t="s">
        <v>900</v>
      </c>
      <c r="C234" s="47" t="s">
        <v>59</v>
      </c>
      <c r="D234" s="47" t="s">
        <v>1185</v>
      </c>
      <c r="E234" s="45">
        <v>6</v>
      </c>
      <c r="F234" s="45" t="s">
        <v>45</v>
      </c>
      <c r="G234" s="47"/>
      <c r="H234" s="46">
        <v>4924</v>
      </c>
      <c r="I234" s="47" t="s">
        <v>901</v>
      </c>
      <c r="J234" s="47"/>
    </row>
    <row r="235" spans="1:10" x14ac:dyDescent="0.25">
      <c r="A235" s="45" t="s">
        <v>902</v>
      </c>
      <c r="B235" s="47" t="s">
        <v>1315</v>
      </c>
      <c r="C235" s="47" t="s">
        <v>277</v>
      </c>
      <c r="D235" s="47" t="s">
        <v>278</v>
      </c>
      <c r="E235" s="45">
        <v>6</v>
      </c>
      <c r="F235" s="45" t="s">
        <v>45</v>
      </c>
      <c r="G235" s="47"/>
      <c r="H235" s="47" t="s">
        <v>1316</v>
      </c>
      <c r="I235" s="47" t="s">
        <v>328</v>
      </c>
      <c r="J235" s="47"/>
    </row>
    <row r="236" spans="1:10" x14ac:dyDescent="0.25">
      <c r="A236" s="45" t="s">
        <v>903</v>
      </c>
      <c r="B236" s="46" t="s">
        <v>1311</v>
      </c>
      <c r="C236" s="47" t="s">
        <v>886</v>
      </c>
      <c r="D236" s="47" t="s">
        <v>1038</v>
      </c>
      <c r="E236" s="45">
        <v>6</v>
      </c>
      <c r="F236" s="45" t="s">
        <v>45</v>
      </c>
      <c r="G236" s="47"/>
      <c r="H236" s="46" t="s">
        <v>904</v>
      </c>
      <c r="I236" s="47" t="s">
        <v>1323</v>
      </c>
      <c r="J236" s="47"/>
    </row>
    <row r="237" spans="1:10" x14ac:dyDescent="0.25">
      <c r="A237" s="45" t="s">
        <v>905</v>
      </c>
      <c r="B237" s="46" t="s">
        <v>1312</v>
      </c>
      <c r="C237" s="47" t="s">
        <v>886</v>
      </c>
      <c r="D237" s="47" t="s">
        <v>1038</v>
      </c>
      <c r="E237" s="45">
        <v>6</v>
      </c>
      <c r="F237" s="45" t="s">
        <v>45</v>
      </c>
      <c r="G237" s="47"/>
      <c r="H237" s="46" t="s">
        <v>906</v>
      </c>
      <c r="I237" s="47" t="s">
        <v>1323</v>
      </c>
      <c r="J237" s="47"/>
    </row>
    <row r="238" spans="1:10" x14ac:dyDescent="0.25">
      <c r="A238" s="45" t="s">
        <v>907</v>
      </c>
      <c r="B238" s="46" t="s">
        <v>1313</v>
      </c>
      <c r="C238" s="47" t="s">
        <v>886</v>
      </c>
      <c r="D238" s="47" t="s">
        <v>1020</v>
      </c>
      <c r="E238" s="45">
        <v>6</v>
      </c>
      <c r="F238" s="45" t="s">
        <v>45</v>
      </c>
      <c r="G238" s="47"/>
      <c r="H238" s="46" t="s">
        <v>908</v>
      </c>
      <c r="I238" s="47" t="s">
        <v>128</v>
      </c>
      <c r="J238" s="47"/>
    </row>
    <row r="239" spans="1:10" x14ac:dyDescent="0.25">
      <c r="A239" s="45" t="s">
        <v>909</v>
      </c>
      <c r="B239" s="46" t="s">
        <v>910</v>
      </c>
      <c r="C239" s="47" t="s">
        <v>456</v>
      </c>
      <c r="D239" s="47" t="s">
        <v>934</v>
      </c>
      <c r="E239" s="45">
        <v>1</v>
      </c>
      <c r="F239" s="45" t="s">
        <v>45</v>
      </c>
      <c r="G239" s="47"/>
      <c r="H239" s="46" t="s">
        <v>911</v>
      </c>
      <c r="I239" s="47" t="s">
        <v>912</v>
      </c>
      <c r="J239" s="47"/>
    </row>
    <row r="240" spans="1:10" x14ac:dyDescent="0.25">
      <c r="A240" s="45" t="s">
        <v>913</v>
      </c>
      <c r="B240" s="46" t="s">
        <v>914</v>
      </c>
      <c r="C240" s="47" t="s">
        <v>456</v>
      </c>
      <c r="D240" s="47" t="s">
        <v>934</v>
      </c>
      <c r="E240" s="45">
        <v>1</v>
      </c>
      <c r="F240" s="45" t="s">
        <v>45</v>
      </c>
      <c r="G240" s="47" t="s">
        <v>1329</v>
      </c>
      <c r="H240" s="46" t="s">
        <v>915</v>
      </c>
      <c r="I240" s="47" t="s">
        <v>46</v>
      </c>
      <c r="J240" s="47"/>
    </row>
    <row r="241" spans="1:10" x14ac:dyDescent="0.25">
      <c r="A241" s="45" t="s">
        <v>916</v>
      </c>
      <c r="B241" s="46" t="s">
        <v>917</v>
      </c>
      <c r="C241" s="47" t="s">
        <v>49</v>
      </c>
      <c r="D241" s="47" t="s">
        <v>356</v>
      </c>
      <c r="E241" s="45">
        <v>2</v>
      </c>
      <c r="F241" s="45" t="s">
        <v>45</v>
      </c>
      <c r="G241" s="47"/>
      <c r="H241" s="46" t="s">
        <v>918</v>
      </c>
      <c r="I241" s="47" t="s">
        <v>216</v>
      </c>
      <c r="J241" s="47"/>
    </row>
    <row r="242" spans="1:10" x14ac:dyDescent="0.25">
      <c r="A242" s="45" t="s">
        <v>919</v>
      </c>
      <c r="B242" s="46" t="s">
        <v>920</v>
      </c>
      <c r="C242" s="47" t="s">
        <v>225</v>
      </c>
      <c r="D242" s="47" t="s">
        <v>993</v>
      </c>
      <c r="E242" s="45">
        <v>20</v>
      </c>
      <c r="F242" s="45" t="s">
        <v>45</v>
      </c>
      <c r="G242" s="47"/>
      <c r="H242" s="46">
        <v>305762</v>
      </c>
      <c r="I242" s="47" t="s">
        <v>527</v>
      </c>
      <c r="J242" s="47"/>
    </row>
    <row r="243" spans="1:10" x14ac:dyDescent="0.25">
      <c r="A243" s="45" t="s">
        <v>921</v>
      </c>
      <c r="B243" s="46" t="s">
        <v>922</v>
      </c>
      <c r="C243" s="47" t="s">
        <v>49</v>
      </c>
      <c r="D243" s="47" t="s">
        <v>1186</v>
      </c>
      <c r="E243" s="45">
        <v>14</v>
      </c>
      <c r="F243" s="45" t="s">
        <v>45</v>
      </c>
      <c r="G243" s="47"/>
      <c r="H243" s="46" t="s">
        <v>923</v>
      </c>
      <c r="I243" s="47" t="s">
        <v>46</v>
      </c>
      <c r="J243" s="47"/>
    </row>
    <row r="244" spans="1:10" x14ac:dyDescent="0.25">
      <c r="A244" s="45" t="s">
        <v>924</v>
      </c>
      <c r="B244" s="46" t="s">
        <v>925</v>
      </c>
      <c r="C244" s="47" t="s">
        <v>49</v>
      </c>
      <c r="D244" s="47" t="s">
        <v>356</v>
      </c>
      <c r="E244" s="45">
        <v>4</v>
      </c>
      <c r="F244" s="45" t="s">
        <v>45</v>
      </c>
      <c r="G244" s="47"/>
      <c r="H244" s="46" t="s">
        <v>926</v>
      </c>
      <c r="I244" s="47" t="s">
        <v>1323</v>
      </c>
      <c r="J244" s="47"/>
    </row>
    <row r="245" spans="1:10" x14ac:dyDescent="0.25">
      <c r="A245" s="45" t="s">
        <v>927</v>
      </c>
      <c r="B245" s="47" t="s">
        <v>928</v>
      </c>
      <c r="C245" s="47" t="s">
        <v>456</v>
      </c>
      <c r="D245" s="47" t="s">
        <v>929</v>
      </c>
      <c r="E245" s="45">
        <v>14</v>
      </c>
      <c r="F245" s="45" t="s">
        <v>45</v>
      </c>
      <c r="G245" s="47"/>
      <c r="H245" s="47" t="s">
        <v>930</v>
      </c>
      <c r="I245" s="47" t="s">
        <v>931</v>
      </c>
      <c r="J245" s="47"/>
    </row>
    <row r="246" spans="1:10" x14ac:dyDescent="0.25">
      <c r="A246" s="45" t="s">
        <v>932</v>
      </c>
      <c r="B246" s="47" t="s">
        <v>933</v>
      </c>
      <c r="C246" s="47" t="s">
        <v>456</v>
      </c>
      <c r="D246" s="47" t="s">
        <v>934</v>
      </c>
      <c r="E246" s="45">
        <v>2</v>
      </c>
      <c r="F246" s="45" t="s">
        <v>45</v>
      </c>
      <c r="G246" s="47"/>
      <c r="H246" s="47" t="s">
        <v>935</v>
      </c>
      <c r="I246" s="47" t="s">
        <v>936</v>
      </c>
      <c r="J246" s="47"/>
    </row>
    <row r="247" spans="1:10" ht="30" x14ac:dyDescent="0.25">
      <c r="A247" s="45" t="s">
        <v>937</v>
      </c>
      <c r="B247" s="47" t="s">
        <v>938</v>
      </c>
      <c r="C247" s="47" t="s">
        <v>456</v>
      </c>
      <c r="D247" s="47" t="s">
        <v>939</v>
      </c>
      <c r="E247" s="45">
        <v>2</v>
      </c>
      <c r="F247" s="45" t="s">
        <v>45</v>
      </c>
      <c r="G247" s="47" t="s">
        <v>1330</v>
      </c>
      <c r="H247" s="47" t="s">
        <v>940</v>
      </c>
      <c r="I247" s="47" t="s">
        <v>46</v>
      </c>
      <c r="J247" s="47"/>
    </row>
    <row r="248" spans="1:10" ht="30" x14ac:dyDescent="0.25">
      <c r="A248" s="45" t="s">
        <v>941</v>
      </c>
      <c r="B248" s="47" t="s">
        <v>942</v>
      </c>
      <c r="C248" s="47" t="s">
        <v>456</v>
      </c>
      <c r="D248" s="47" t="s">
        <v>939</v>
      </c>
      <c r="E248" s="45">
        <v>2</v>
      </c>
      <c r="F248" s="45" t="s">
        <v>45</v>
      </c>
      <c r="G248" s="47" t="s">
        <v>1330</v>
      </c>
      <c r="H248" s="47" t="s">
        <v>943</v>
      </c>
      <c r="I248" s="47" t="s">
        <v>46</v>
      </c>
      <c r="J248" s="47"/>
    </row>
    <row r="249" spans="1:10" x14ac:dyDescent="0.25">
      <c r="A249" s="45" t="s">
        <v>944</v>
      </c>
      <c r="B249" s="46" t="s">
        <v>945</v>
      </c>
      <c r="C249" s="47" t="s">
        <v>456</v>
      </c>
      <c r="D249" s="47" t="s">
        <v>934</v>
      </c>
      <c r="E249" s="45">
        <v>2</v>
      </c>
      <c r="F249" s="45" t="s">
        <v>45</v>
      </c>
      <c r="G249" s="47"/>
      <c r="H249" s="46" t="s">
        <v>946</v>
      </c>
      <c r="I249" s="47" t="s">
        <v>527</v>
      </c>
      <c r="J249" s="47"/>
    </row>
    <row r="250" spans="1:10" x14ac:dyDescent="0.25">
      <c r="A250" s="45" t="s">
        <v>947</v>
      </c>
      <c r="B250" s="47" t="s">
        <v>948</v>
      </c>
      <c r="C250" s="47" t="s">
        <v>456</v>
      </c>
      <c r="D250" s="47" t="s">
        <v>457</v>
      </c>
      <c r="E250" s="45">
        <v>2</v>
      </c>
      <c r="F250" s="45" t="s">
        <v>45</v>
      </c>
      <c r="G250" s="47"/>
      <c r="H250" s="47" t="s">
        <v>949</v>
      </c>
      <c r="I250" s="47" t="s">
        <v>46</v>
      </c>
      <c r="J250" s="47"/>
    </row>
    <row r="251" spans="1:10" x14ac:dyDescent="0.25">
      <c r="A251" s="45" t="s">
        <v>950</v>
      </c>
      <c r="B251" s="46" t="s">
        <v>951</v>
      </c>
      <c r="C251" s="47" t="s">
        <v>1122</v>
      </c>
      <c r="D251" s="47" t="s">
        <v>1123</v>
      </c>
      <c r="E251" s="45">
        <v>14</v>
      </c>
      <c r="F251" s="45" t="s">
        <v>45</v>
      </c>
      <c r="G251" s="47"/>
      <c r="H251" s="46" t="s">
        <v>952</v>
      </c>
      <c r="I251" s="47" t="s">
        <v>876</v>
      </c>
      <c r="J251" s="47"/>
    </row>
    <row r="252" spans="1:10" x14ac:dyDescent="0.25">
      <c r="A252" s="45" t="s">
        <v>953</v>
      </c>
      <c r="B252" s="46" t="s">
        <v>954</v>
      </c>
      <c r="C252" s="47" t="s">
        <v>1122</v>
      </c>
      <c r="D252" s="47" t="s">
        <v>1187</v>
      </c>
      <c r="E252" s="45">
        <v>28</v>
      </c>
      <c r="F252" s="45" t="s">
        <v>45</v>
      </c>
      <c r="G252" s="47"/>
      <c r="H252" s="46" t="s">
        <v>955</v>
      </c>
      <c r="I252" s="47" t="s">
        <v>956</v>
      </c>
      <c r="J252" s="47"/>
    </row>
    <row r="253" spans="1:10" x14ac:dyDescent="0.25">
      <c r="A253" s="45" t="s">
        <v>957</v>
      </c>
      <c r="B253" s="32" t="s">
        <v>958</v>
      </c>
      <c r="C253" s="47" t="s">
        <v>59</v>
      </c>
      <c r="D253" s="47" t="s">
        <v>60</v>
      </c>
      <c r="E253" s="45">
        <v>1</v>
      </c>
      <c r="F253" s="45" t="s">
        <v>45</v>
      </c>
      <c r="G253" s="47"/>
      <c r="H253" s="46" t="s">
        <v>959</v>
      </c>
      <c r="I253" s="47" t="s">
        <v>960</v>
      </c>
      <c r="J253" s="47"/>
    </row>
    <row r="254" spans="1:10" x14ac:dyDescent="0.25">
      <c r="A254" s="45" t="s">
        <v>961</v>
      </c>
      <c r="B254" s="46" t="s">
        <v>962</v>
      </c>
      <c r="C254" s="47" t="s">
        <v>59</v>
      </c>
      <c r="D254" s="47" t="s">
        <v>60</v>
      </c>
      <c r="E254" s="45">
        <v>1</v>
      </c>
      <c r="F254" s="45" t="s">
        <v>45</v>
      </c>
      <c r="G254" s="47"/>
      <c r="H254" s="46" t="s">
        <v>963</v>
      </c>
      <c r="I254" s="47" t="s">
        <v>960</v>
      </c>
      <c r="J254" s="47"/>
    </row>
    <row r="255" spans="1:10" x14ac:dyDescent="0.25">
      <c r="A255" s="45" t="s">
        <v>964</v>
      </c>
      <c r="B255" s="46" t="s">
        <v>965</v>
      </c>
      <c r="C255" s="47" t="s">
        <v>59</v>
      </c>
      <c r="D255" s="47" t="s">
        <v>60</v>
      </c>
      <c r="E255" s="45">
        <v>1</v>
      </c>
      <c r="F255" s="45" t="s">
        <v>45</v>
      </c>
      <c r="G255" s="47"/>
      <c r="H255" s="46" t="s">
        <v>966</v>
      </c>
      <c r="I255" s="47" t="s">
        <v>960</v>
      </c>
      <c r="J255" s="47"/>
    </row>
    <row r="256" spans="1:10" ht="30" x14ac:dyDescent="0.25">
      <c r="A256" s="45" t="s">
        <v>967</v>
      </c>
      <c r="B256" s="47" t="s">
        <v>1317</v>
      </c>
      <c r="C256" s="47" t="s">
        <v>49</v>
      </c>
      <c r="D256" s="47" t="s">
        <v>968</v>
      </c>
      <c r="E256" s="45">
        <v>1</v>
      </c>
      <c r="F256" s="45" t="s">
        <v>45</v>
      </c>
      <c r="G256" s="47"/>
      <c r="H256" s="47" t="s">
        <v>969</v>
      </c>
      <c r="I256" s="47" t="s">
        <v>1323</v>
      </c>
      <c r="J256" s="47"/>
    </row>
    <row r="257" spans="1:10" x14ac:dyDescent="0.25">
      <c r="A257" s="45" t="s">
        <v>970</v>
      </c>
      <c r="B257" s="46" t="s">
        <v>971</v>
      </c>
      <c r="C257" s="47" t="s">
        <v>1122</v>
      </c>
      <c r="D257" s="47" t="s">
        <v>1188</v>
      </c>
      <c r="E257" s="45">
        <v>6</v>
      </c>
      <c r="F257" s="45" t="s">
        <v>45</v>
      </c>
      <c r="G257" s="47"/>
      <c r="H257" s="46" t="s">
        <v>972</v>
      </c>
      <c r="I257" s="47" t="s">
        <v>1323</v>
      </c>
      <c r="J257" s="47"/>
    </row>
    <row r="258" spans="1:10" x14ac:dyDescent="0.25">
      <c r="A258" s="45" t="s">
        <v>973</v>
      </c>
      <c r="B258" s="46" t="s">
        <v>974</v>
      </c>
      <c r="C258" s="47" t="s">
        <v>1122</v>
      </c>
      <c r="D258" s="47" t="s">
        <v>1188</v>
      </c>
      <c r="E258" s="45">
        <v>6</v>
      </c>
      <c r="F258" s="45" t="s">
        <v>45</v>
      </c>
      <c r="G258" s="47"/>
      <c r="H258" s="46" t="s">
        <v>975</v>
      </c>
      <c r="I258" s="47" t="s">
        <v>1323</v>
      </c>
      <c r="J258" s="47"/>
    </row>
    <row r="259" spans="1:10" x14ac:dyDescent="0.25">
      <c r="A259" s="45" t="s">
        <v>976</v>
      </c>
      <c r="B259" s="47" t="s">
        <v>977</v>
      </c>
      <c r="C259" s="47" t="s">
        <v>49</v>
      </c>
      <c r="D259" s="47" t="s">
        <v>968</v>
      </c>
      <c r="E259" s="45">
        <v>1</v>
      </c>
      <c r="F259" s="45" t="s">
        <v>45</v>
      </c>
      <c r="G259" s="47"/>
      <c r="H259" s="47" t="s">
        <v>978</v>
      </c>
      <c r="I259" s="47" t="s">
        <v>876</v>
      </c>
      <c r="J259" s="47"/>
    </row>
    <row r="260" spans="1:10" x14ac:dyDescent="0.25">
      <c r="A260" s="45" t="s">
        <v>979</v>
      </c>
      <c r="B260" s="46" t="s">
        <v>980</v>
      </c>
      <c r="C260" s="47" t="s">
        <v>1122</v>
      </c>
      <c r="D260" s="47" t="s">
        <v>1188</v>
      </c>
      <c r="E260" s="45">
        <v>6</v>
      </c>
      <c r="F260" s="45" t="s">
        <v>45</v>
      </c>
      <c r="G260" s="47"/>
      <c r="H260" s="46" t="s">
        <v>981</v>
      </c>
      <c r="I260" s="47" t="s">
        <v>1323</v>
      </c>
      <c r="J260" s="47"/>
    </row>
    <row r="261" spans="1:10" x14ac:dyDescent="0.25">
      <c r="A261" s="45" t="s">
        <v>982</v>
      </c>
      <c r="B261" s="46" t="s">
        <v>983</v>
      </c>
      <c r="C261" s="47" t="s">
        <v>59</v>
      </c>
      <c r="D261" s="47" t="s">
        <v>984</v>
      </c>
      <c r="E261" s="45">
        <v>6</v>
      </c>
      <c r="F261" s="45" t="s">
        <v>45</v>
      </c>
      <c r="G261" s="47"/>
      <c r="H261" s="46" t="s">
        <v>985</v>
      </c>
      <c r="I261" s="47" t="s">
        <v>1323</v>
      </c>
      <c r="J261" s="47"/>
    </row>
    <row r="262" spans="1:10" x14ac:dyDescent="0.25">
      <c r="A262" s="45" t="s">
        <v>986</v>
      </c>
      <c r="B262" s="47" t="s">
        <v>987</v>
      </c>
      <c r="C262" s="47" t="s">
        <v>225</v>
      </c>
      <c r="D262" s="47" t="s">
        <v>988</v>
      </c>
      <c r="E262" s="45">
        <v>1</v>
      </c>
      <c r="F262" s="45" t="s">
        <v>45</v>
      </c>
      <c r="G262" s="47"/>
      <c r="H262" s="47" t="s">
        <v>989</v>
      </c>
      <c r="I262" s="47" t="s">
        <v>990</v>
      </c>
      <c r="J262" s="47"/>
    </row>
    <row r="263" spans="1:10" x14ac:dyDescent="0.25">
      <c r="A263" s="45" t="s">
        <v>991</v>
      </c>
      <c r="B263" s="47" t="s">
        <v>992</v>
      </c>
      <c r="C263" s="47" t="s">
        <v>225</v>
      </c>
      <c r="D263" s="47" t="s">
        <v>993</v>
      </c>
      <c r="E263" s="45">
        <v>1</v>
      </c>
      <c r="F263" s="45" t="s">
        <v>45</v>
      </c>
      <c r="G263" s="47"/>
      <c r="H263" s="47" t="s">
        <v>994</v>
      </c>
      <c r="I263" s="47" t="s">
        <v>990</v>
      </c>
      <c r="J263" s="47"/>
    </row>
    <row r="264" spans="1:10" x14ac:dyDescent="0.25">
      <c r="A264" s="45" t="s">
        <v>995</v>
      </c>
      <c r="B264" s="47" t="s">
        <v>996</v>
      </c>
      <c r="C264" s="47" t="s">
        <v>456</v>
      </c>
      <c r="D264" s="47" t="s">
        <v>457</v>
      </c>
      <c r="E264" s="45">
        <v>2</v>
      </c>
      <c r="F264" s="45" t="s">
        <v>45</v>
      </c>
      <c r="G264" s="47"/>
      <c r="H264" s="47"/>
      <c r="I264" s="47" t="s">
        <v>216</v>
      </c>
      <c r="J264" s="47"/>
    </row>
    <row r="265" spans="1:10" ht="30" x14ac:dyDescent="0.25">
      <c r="A265" s="45" t="s">
        <v>997</v>
      </c>
      <c r="B265" s="47" t="s">
        <v>998</v>
      </c>
      <c r="C265" s="47" t="s">
        <v>43</v>
      </c>
      <c r="D265" s="47" t="s">
        <v>999</v>
      </c>
      <c r="E265" s="45">
        <v>1</v>
      </c>
      <c r="F265" s="45" t="s">
        <v>45</v>
      </c>
      <c r="G265" s="47" t="s">
        <v>1331</v>
      </c>
      <c r="H265" s="47"/>
      <c r="I265" s="47" t="s">
        <v>128</v>
      </c>
      <c r="J265" s="47"/>
    </row>
    <row r="266" spans="1:10" ht="30" x14ac:dyDescent="0.25">
      <c r="A266" s="45" t="s">
        <v>1000</v>
      </c>
      <c r="B266" s="47" t="s">
        <v>1001</v>
      </c>
      <c r="C266" s="47" t="s">
        <v>43</v>
      </c>
      <c r="D266" s="47" t="s">
        <v>999</v>
      </c>
      <c r="E266" s="45">
        <v>1</v>
      </c>
      <c r="F266" s="45" t="s">
        <v>45</v>
      </c>
      <c r="G266" s="47" t="s">
        <v>1331</v>
      </c>
      <c r="H266" s="47"/>
      <c r="I266" s="47" t="s">
        <v>128</v>
      </c>
      <c r="J266" s="47"/>
    </row>
    <row r="267" spans="1:10" ht="30" x14ac:dyDescent="0.25">
      <c r="A267" s="45" t="s">
        <v>1002</v>
      </c>
      <c r="B267" s="47" t="s">
        <v>1003</v>
      </c>
      <c r="C267" s="47" t="s">
        <v>43</v>
      </c>
      <c r="D267" s="47" t="s">
        <v>999</v>
      </c>
      <c r="E267" s="45">
        <v>1</v>
      </c>
      <c r="F267" s="45" t="s">
        <v>45</v>
      </c>
      <c r="G267" s="47" t="s">
        <v>1331</v>
      </c>
      <c r="H267" s="47"/>
      <c r="I267" s="47" t="s">
        <v>128</v>
      </c>
      <c r="J267" s="47"/>
    </row>
    <row r="268" spans="1:10" x14ac:dyDescent="0.25">
      <c r="A268" s="45" t="s">
        <v>1004</v>
      </c>
      <c r="B268" s="47" t="s">
        <v>1005</v>
      </c>
      <c r="C268" s="47" t="s">
        <v>456</v>
      </c>
      <c r="D268" s="47" t="s">
        <v>939</v>
      </c>
      <c r="E268" s="65">
        <v>2</v>
      </c>
      <c r="F268" s="45" t="s">
        <v>45</v>
      </c>
      <c r="G268" s="47"/>
      <c r="H268" s="47" t="s">
        <v>1006</v>
      </c>
      <c r="I268" s="47" t="s">
        <v>1007</v>
      </c>
      <c r="J268" s="47"/>
    </row>
    <row r="269" spans="1:10" x14ac:dyDescent="0.25">
      <c r="A269" s="45" t="s">
        <v>1008</v>
      </c>
      <c r="B269" s="47" t="s">
        <v>1009</v>
      </c>
      <c r="C269" s="47" t="s">
        <v>886</v>
      </c>
      <c r="D269" s="47" t="s">
        <v>1010</v>
      </c>
      <c r="E269" s="65">
        <v>7</v>
      </c>
      <c r="F269" s="45" t="s">
        <v>45</v>
      </c>
      <c r="G269" s="47"/>
      <c r="H269" s="47">
        <v>900363</v>
      </c>
      <c r="I269" s="47" t="s">
        <v>1011</v>
      </c>
      <c r="J269" s="47"/>
    </row>
    <row r="270" spans="1:10" x14ac:dyDescent="0.25">
      <c r="A270" s="58" t="s">
        <v>1285</v>
      </c>
      <c r="B270" s="59" t="s">
        <v>1286</v>
      </c>
      <c r="C270" s="59" t="s">
        <v>277</v>
      </c>
      <c r="D270" s="59" t="s">
        <v>624</v>
      </c>
      <c r="E270" s="58">
        <v>28</v>
      </c>
      <c r="F270" s="58" t="s">
        <v>45</v>
      </c>
      <c r="G270" s="47"/>
      <c r="H270" s="59">
        <v>12233</v>
      </c>
      <c r="I270" s="59" t="s">
        <v>1287</v>
      </c>
      <c r="J270" s="59"/>
    </row>
    <row r="271" spans="1:10" x14ac:dyDescent="0.25">
      <c r="A271" s="45" t="s">
        <v>1012</v>
      </c>
      <c r="B271" s="47" t="s">
        <v>1013</v>
      </c>
      <c r="C271" s="47" t="s">
        <v>277</v>
      </c>
      <c r="D271" s="47" t="s">
        <v>624</v>
      </c>
      <c r="E271" s="65">
        <v>28</v>
      </c>
      <c r="F271" s="45" t="s">
        <v>56</v>
      </c>
      <c r="G271" s="47"/>
      <c r="H271" s="47" t="s">
        <v>1014</v>
      </c>
      <c r="I271" s="47" t="s">
        <v>1015</v>
      </c>
      <c r="J271" s="47"/>
    </row>
    <row r="272" spans="1:10" x14ac:dyDescent="0.25">
      <c r="A272" s="45" t="s">
        <v>1016</v>
      </c>
      <c r="B272" s="47" t="s">
        <v>1017</v>
      </c>
      <c r="C272" s="47" t="s">
        <v>277</v>
      </c>
      <c r="D272" s="47" t="s">
        <v>624</v>
      </c>
      <c r="E272" s="65">
        <v>28</v>
      </c>
      <c r="F272" s="45" t="s">
        <v>56</v>
      </c>
      <c r="G272" s="47"/>
      <c r="H272" s="47" t="s">
        <v>1018</v>
      </c>
      <c r="I272" s="47" t="s">
        <v>1015</v>
      </c>
      <c r="J272" s="47"/>
    </row>
    <row r="273" spans="1:10" x14ac:dyDescent="0.25">
      <c r="A273" s="45" t="s">
        <v>1019</v>
      </c>
      <c r="B273" s="47" t="s">
        <v>1318</v>
      </c>
      <c r="C273" s="47" t="s">
        <v>886</v>
      </c>
      <c r="D273" s="47" t="s">
        <v>1020</v>
      </c>
      <c r="E273" s="65">
        <v>28</v>
      </c>
      <c r="F273" s="45" t="s">
        <v>45</v>
      </c>
      <c r="G273" s="47"/>
      <c r="H273" s="47">
        <v>101.06</v>
      </c>
      <c r="I273" s="47" t="s">
        <v>1323</v>
      </c>
      <c r="J273" s="47"/>
    </row>
    <row r="274" spans="1:10" x14ac:dyDescent="0.25">
      <c r="A274" s="45" t="s">
        <v>1021</v>
      </c>
      <c r="B274" s="47" t="s">
        <v>1022</v>
      </c>
      <c r="C274" s="47" t="s">
        <v>59</v>
      </c>
      <c r="D274" s="47" t="s">
        <v>95</v>
      </c>
      <c r="E274" s="65">
        <v>14</v>
      </c>
      <c r="F274" s="45" t="s">
        <v>45</v>
      </c>
      <c r="G274" s="47"/>
      <c r="H274" s="47">
        <v>375256</v>
      </c>
      <c r="I274" s="47" t="s">
        <v>417</v>
      </c>
      <c r="J274" s="47"/>
    </row>
    <row r="275" spans="1:10" x14ac:dyDescent="0.25">
      <c r="A275" s="45" t="s">
        <v>1023</v>
      </c>
      <c r="B275" s="47" t="s">
        <v>1024</v>
      </c>
      <c r="C275" s="47" t="s">
        <v>225</v>
      </c>
      <c r="D275" s="47" t="s">
        <v>993</v>
      </c>
      <c r="E275" s="65">
        <v>20</v>
      </c>
      <c r="F275" s="45" t="s">
        <v>45</v>
      </c>
      <c r="G275" s="47"/>
      <c r="H275" s="47" t="s">
        <v>1025</v>
      </c>
      <c r="I275" s="47" t="s">
        <v>749</v>
      </c>
      <c r="J275" s="47"/>
    </row>
    <row r="276" spans="1:10" ht="30" x14ac:dyDescent="0.25">
      <c r="A276" s="45" t="s">
        <v>1026</v>
      </c>
      <c r="B276" s="47" t="s">
        <v>1319</v>
      </c>
      <c r="C276" s="47" t="s">
        <v>49</v>
      </c>
      <c r="D276" s="47" t="s">
        <v>356</v>
      </c>
      <c r="E276" s="65">
        <v>4</v>
      </c>
      <c r="F276" s="45" t="s">
        <v>45</v>
      </c>
      <c r="G276" s="47"/>
      <c r="H276" s="47" t="s">
        <v>1027</v>
      </c>
      <c r="I276" s="47" t="s">
        <v>1323</v>
      </c>
      <c r="J276" s="47"/>
    </row>
    <row r="277" spans="1:10" x14ac:dyDescent="0.25">
      <c r="A277" s="45" t="s">
        <v>1028</v>
      </c>
      <c r="B277" s="47" t="s">
        <v>1029</v>
      </c>
      <c r="C277" s="47" t="s">
        <v>225</v>
      </c>
      <c r="D277" s="47" t="s">
        <v>654</v>
      </c>
      <c r="E277" s="65">
        <v>20</v>
      </c>
      <c r="F277" s="45" t="s">
        <v>45</v>
      </c>
      <c r="G277" s="47"/>
      <c r="H277" s="47" t="s">
        <v>1030</v>
      </c>
      <c r="I277" s="47" t="s">
        <v>128</v>
      </c>
      <c r="J277" s="47"/>
    </row>
    <row r="278" spans="1:10" x14ac:dyDescent="0.25">
      <c r="A278" s="45" t="s">
        <v>1031</v>
      </c>
      <c r="B278" s="47" t="s">
        <v>1032</v>
      </c>
      <c r="C278" s="47" t="s">
        <v>225</v>
      </c>
      <c r="D278" s="47" t="s">
        <v>654</v>
      </c>
      <c r="E278" s="65">
        <v>20</v>
      </c>
      <c r="F278" s="45" t="s">
        <v>45</v>
      </c>
      <c r="G278" s="47"/>
      <c r="H278" s="47" t="s">
        <v>1033</v>
      </c>
      <c r="I278" s="47" t="s">
        <v>128</v>
      </c>
      <c r="J278" s="47"/>
    </row>
    <row r="279" spans="1:10" x14ac:dyDescent="0.25">
      <c r="A279" s="45" t="s">
        <v>1034</v>
      </c>
      <c r="B279" s="47" t="s">
        <v>1035</v>
      </c>
      <c r="C279" s="47" t="s">
        <v>225</v>
      </c>
      <c r="D279" s="47" t="s">
        <v>654</v>
      </c>
      <c r="E279" s="65">
        <v>20</v>
      </c>
      <c r="F279" s="45" t="s">
        <v>45</v>
      </c>
      <c r="G279" s="47"/>
      <c r="H279" s="47" t="s">
        <v>1036</v>
      </c>
      <c r="I279" s="47" t="s">
        <v>258</v>
      </c>
      <c r="J279" s="47"/>
    </row>
    <row r="280" spans="1:10" x14ac:dyDescent="0.25">
      <c r="A280" s="45" t="s">
        <v>1037</v>
      </c>
      <c r="B280" s="47" t="s">
        <v>1320</v>
      </c>
      <c r="C280" s="47" t="s">
        <v>886</v>
      </c>
      <c r="D280" s="47" t="s">
        <v>1038</v>
      </c>
      <c r="E280" s="65">
        <v>6</v>
      </c>
      <c r="F280" s="45" t="s">
        <v>45</v>
      </c>
      <c r="G280" s="47"/>
      <c r="H280" s="47" t="s">
        <v>1039</v>
      </c>
      <c r="I280" s="47" t="s">
        <v>755</v>
      </c>
      <c r="J280" s="47"/>
    </row>
    <row r="281" spans="1:10" x14ac:dyDescent="0.25">
      <c r="A281" s="45" t="s">
        <v>1040</v>
      </c>
      <c r="B281" s="47" t="s">
        <v>1041</v>
      </c>
      <c r="C281" s="47" t="s">
        <v>886</v>
      </c>
      <c r="D281" s="47" t="s">
        <v>1042</v>
      </c>
      <c r="E281" s="65">
        <v>1</v>
      </c>
      <c r="F281" s="45" t="s">
        <v>45</v>
      </c>
      <c r="G281" s="47"/>
      <c r="H281" s="47" t="s">
        <v>1043</v>
      </c>
      <c r="I281" s="47" t="s">
        <v>1323</v>
      </c>
      <c r="J281" s="47"/>
    </row>
    <row r="282" spans="1:10" x14ac:dyDescent="0.25">
      <c r="A282" s="45" t="s">
        <v>1044</v>
      </c>
      <c r="B282" s="47" t="s">
        <v>1045</v>
      </c>
      <c r="C282" s="47" t="s">
        <v>225</v>
      </c>
      <c r="D282" s="47" t="s">
        <v>654</v>
      </c>
      <c r="E282" s="65">
        <v>20</v>
      </c>
      <c r="F282" s="45" t="s">
        <v>45</v>
      </c>
      <c r="G282" s="47"/>
      <c r="H282" s="47" t="s">
        <v>1046</v>
      </c>
      <c r="I282" s="47" t="s">
        <v>128</v>
      </c>
      <c r="J282" s="47"/>
    </row>
    <row r="283" spans="1:10" x14ac:dyDescent="0.25">
      <c r="A283" s="45" t="s">
        <v>1047</v>
      </c>
      <c r="B283" s="47" t="s">
        <v>1048</v>
      </c>
      <c r="C283" s="47" t="s">
        <v>49</v>
      </c>
      <c r="D283" s="47" t="s">
        <v>968</v>
      </c>
      <c r="E283" s="45">
        <v>1</v>
      </c>
      <c r="F283" s="45" t="s">
        <v>45</v>
      </c>
      <c r="G283" s="47"/>
      <c r="H283" s="47">
        <v>2862</v>
      </c>
      <c r="I283" s="47" t="s">
        <v>1323</v>
      </c>
      <c r="J283" s="47"/>
    </row>
    <row r="284" spans="1:10" x14ac:dyDescent="0.25">
      <c r="A284" s="45" t="s">
        <v>1049</v>
      </c>
      <c r="B284" s="47" t="s">
        <v>1050</v>
      </c>
      <c r="C284" s="47" t="s">
        <v>43</v>
      </c>
      <c r="D284" s="47" t="s">
        <v>44</v>
      </c>
      <c r="E284" s="45">
        <v>1</v>
      </c>
      <c r="F284" s="45" t="s">
        <v>45</v>
      </c>
      <c r="G284" s="47"/>
      <c r="H284" s="47">
        <v>205517</v>
      </c>
      <c r="I284" s="47" t="s">
        <v>876</v>
      </c>
      <c r="J284" s="47"/>
    </row>
    <row r="285" spans="1:10" x14ac:dyDescent="0.25">
      <c r="A285" s="45" t="s">
        <v>1051</v>
      </c>
      <c r="B285" s="47" t="s">
        <v>1052</v>
      </c>
      <c r="C285" s="47" t="s">
        <v>225</v>
      </c>
      <c r="D285" s="47" t="s">
        <v>654</v>
      </c>
      <c r="E285" s="45">
        <v>20</v>
      </c>
      <c r="F285" s="45" t="s">
        <v>45</v>
      </c>
      <c r="G285" s="47"/>
      <c r="H285" s="26">
        <v>302831</v>
      </c>
      <c r="I285" s="47" t="s">
        <v>258</v>
      </c>
      <c r="J285" s="47"/>
    </row>
    <row r="286" spans="1:10" x14ac:dyDescent="0.25">
      <c r="A286" s="45" t="s">
        <v>1053</v>
      </c>
      <c r="B286" s="47" t="s">
        <v>1054</v>
      </c>
      <c r="C286" s="47" t="s">
        <v>225</v>
      </c>
      <c r="D286" s="47" t="s">
        <v>654</v>
      </c>
      <c r="E286" s="45">
        <v>20</v>
      </c>
      <c r="F286" s="45" t="s">
        <v>45</v>
      </c>
      <c r="G286" s="47"/>
      <c r="H286" s="26">
        <v>302833</v>
      </c>
      <c r="I286" s="47" t="s">
        <v>258</v>
      </c>
      <c r="J286" s="47"/>
    </row>
    <row r="287" spans="1:10" x14ac:dyDescent="0.25">
      <c r="A287" s="45" t="s">
        <v>1055</v>
      </c>
      <c r="B287" s="47" t="s">
        <v>1321</v>
      </c>
      <c r="C287" s="47" t="s">
        <v>43</v>
      </c>
      <c r="D287" s="47" t="s">
        <v>44</v>
      </c>
      <c r="E287" s="45">
        <v>6</v>
      </c>
      <c r="F287" s="45" t="s">
        <v>45</v>
      </c>
      <c r="G287" s="47"/>
      <c r="H287" s="47" t="s">
        <v>1056</v>
      </c>
      <c r="I287" s="47" t="s">
        <v>46</v>
      </c>
      <c r="J287" s="47"/>
    </row>
    <row r="288" spans="1:10" x14ac:dyDescent="0.25">
      <c r="A288" s="45" t="s">
        <v>1057</v>
      </c>
      <c r="B288" s="47" t="s">
        <v>1058</v>
      </c>
      <c r="C288" s="47" t="s">
        <v>456</v>
      </c>
      <c r="D288" s="47" t="s">
        <v>457</v>
      </c>
      <c r="E288" s="45">
        <v>2</v>
      </c>
      <c r="F288" s="45" t="s">
        <v>45</v>
      </c>
      <c r="G288" s="47"/>
      <c r="H288" s="47" t="s">
        <v>1059</v>
      </c>
      <c r="I288" s="47" t="s">
        <v>936</v>
      </c>
      <c r="J288" s="47"/>
    </row>
    <row r="289" spans="1:10" x14ac:dyDescent="0.25">
      <c r="A289" s="45" t="s">
        <v>1060</v>
      </c>
      <c r="B289" s="47" t="s">
        <v>1061</v>
      </c>
      <c r="C289" s="47" t="s">
        <v>225</v>
      </c>
      <c r="D289" s="47" t="s">
        <v>993</v>
      </c>
      <c r="E289" s="45">
        <v>20</v>
      </c>
      <c r="F289" s="45" t="s">
        <v>45</v>
      </c>
      <c r="G289" s="47"/>
      <c r="H289" s="47" t="s">
        <v>1062</v>
      </c>
      <c r="I289" s="47" t="s">
        <v>1063</v>
      </c>
      <c r="J289" s="47"/>
    </row>
    <row r="290" spans="1:10" x14ac:dyDescent="0.25">
      <c r="A290" s="45" t="s">
        <v>1064</v>
      </c>
      <c r="B290" s="47" t="s">
        <v>1065</v>
      </c>
      <c r="C290" s="47" t="s">
        <v>59</v>
      </c>
      <c r="D290" s="47" t="s">
        <v>60</v>
      </c>
      <c r="E290" s="45">
        <v>14</v>
      </c>
      <c r="F290" s="45" t="s">
        <v>45</v>
      </c>
      <c r="G290" s="47"/>
      <c r="H290" s="47">
        <v>381167</v>
      </c>
      <c r="I290" s="47" t="s">
        <v>527</v>
      </c>
      <c r="J290" s="47"/>
    </row>
    <row r="291" spans="1:10" x14ac:dyDescent="0.25">
      <c r="A291" s="45" t="s">
        <v>1066</v>
      </c>
      <c r="B291" s="47" t="s">
        <v>1067</v>
      </c>
      <c r="C291" s="47" t="s">
        <v>277</v>
      </c>
      <c r="D291" s="47" t="s">
        <v>278</v>
      </c>
      <c r="E291" s="45">
        <v>20</v>
      </c>
      <c r="F291" s="45" t="s">
        <v>45</v>
      </c>
      <c r="G291" s="47"/>
      <c r="H291" s="47">
        <v>306590</v>
      </c>
      <c r="I291" s="47" t="s">
        <v>527</v>
      </c>
      <c r="J291" s="47"/>
    </row>
    <row r="292" spans="1:10" x14ac:dyDescent="0.25">
      <c r="A292" s="45" t="s">
        <v>1068</v>
      </c>
      <c r="B292" s="26" t="s">
        <v>1069</v>
      </c>
      <c r="C292" s="47" t="s">
        <v>1122</v>
      </c>
      <c r="D292" s="47" t="s">
        <v>1189</v>
      </c>
      <c r="E292" s="45">
        <v>6</v>
      </c>
      <c r="F292" s="45" t="s">
        <v>45</v>
      </c>
      <c r="G292" s="47"/>
      <c r="H292" s="26" t="s">
        <v>1070</v>
      </c>
      <c r="I292" s="47" t="s">
        <v>1071</v>
      </c>
      <c r="J292" s="47"/>
    </row>
    <row r="293" spans="1:10" x14ac:dyDescent="0.25">
      <c r="A293" s="45" t="s">
        <v>1072</v>
      </c>
      <c r="B293" s="26" t="s">
        <v>1073</v>
      </c>
      <c r="C293" s="47" t="s">
        <v>43</v>
      </c>
      <c r="D293" s="47" t="s">
        <v>44</v>
      </c>
      <c r="E293" s="45">
        <v>14</v>
      </c>
      <c r="F293" s="45" t="s">
        <v>45</v>
      </c>
      <c r="G293" s="47"/>
      <c r="H293" s="26" t="s">
        <v>1074</v>
      </c>
      <c r="I293" s="47" t="s">
        <v>128</v>
      </c>
      <c r="J293" s="47"/>
    </row>
    <row r="294" spans="1:10" x14ac:dyDescent="0.25">
      <c r="A294" s="45" t="s">
        <v>1075</v>
      </c>
      <c r="B294" s="26" t="s">
        <v>1076</v>
      </c>
      <c r="C294" s="47" t="s">
        <v>43</v>
      </c>
      <c r="D294" s="47" t="s">
        <v>44</v>
      </c>
      <c r="E294" s="45">
        <v>14</v>
      </c>
      <c r="F294" s="45" t="s">
        <v>45</v>
      </c>
      <c r="G294" s="47"/>
      <c r="H294" s="26" t="s">
        <v>1077</v>
      </c>
      <c r="I294" s="47" t="s">
        <v>287</v>
      </c>
      <c r="J294" s="47"/>
    </row>
    <row r="295" spans="1:10" x14ac:dyDescent="0.25">
      <c r="A295" s="45" t="s">
        <v>1078</v>
      </c>
      <c r="B295" s="26" t="s">
        <v>1079</v>
      </c>
      <c r="C295" s="47" t="s">
        <v>1122</v>
      </c>
      <c r="D295" s="47" t="s">
        <v>1189</v>
      </c>
      <c r="E295" s="45">
        <v>1</v>
      </c>
      <c r="F295" s="45" t="s">
        <v>45</v>
      </c>
      <c r="G295" s="47"/>
      <c r="H295" s="26" t="s">
        <v>1080</v>
      </c>
      <c r="I295" s="47" t="s">
        <v>1081</v>
      </c>
      <c r="J295" s="47"/>
    </row>
    <row r="296" spans="1:10" x14ac:dyDescent="0.25">
      <c r="A296" s="45" t="s">
        <v>1082</v>
      </c>
      <c r="B296" s="26" t="s">
        <v>1083</v>
      </c>
      <c r="C296" s="47" t="s">
        <v>43</v>
      </c>
      <c r="D296" s="47" t="s">
        <v>44</v>
      </c>
      <c r="E296" s="45">
        <v>1</v>
      </c>
      <c r="F296" s="45" t="s">
        <v>45</v>
      </c>
      <c r="G296" s="47"/>
      <c r="H296" s="26" t="s">
        <v>1084</v>
      </c>
      <c r="I296" s="47" t="s">
        <v>128</v>
      </c>
      <c r="J296" s="47"/>
    </row>
    <row r="297" spans="1:10" x14ac:dyDescent="0.25">
      <c r="A297" s="45" t="s">
        <v>1085</v>
      </c>
      <c r="B297" s="26" t="s">
        <v>1086</v>
      </c>
      <c r="C297" s="47" t="s">
        <v>43</v>
      </c>
      <c r="D297" s="47" t="s">
        <v>243</v>
      </c>
      <c r="E297" s="45">
        <v>2</v>
      </c>
      <c r="F297" s="45" t="s">
        <v>45</v>
      </c>
      <c r="G297" s="47"/>
      <c r="H297" s="26" t="s">
        <v>1087</v>
      </c>
      <c r="I297" s="47" t="s">
        <v>1088</v>
      </c>
      <c r="J297" s="47"/>
    </row>
    <row r="298" spans="1:10" x14ac:dyDescent="0.25">
      <c r="A298" s="45" t="s">
        <v>1089</v>
      </c>
      <c r="B298" s="26" t="s">
        <v>1090</v>
      </c>
      <c r="C298" s="47" t="s">
        <v>43</v>
      </c>
      <c r="D298" s="47" t="s">
        <v>243</v>
      </c>
      <c r="E298" s="45">
        <v>1</v>
      </c>
      <c r="F298" s="45" t="s">
        <v>45</v>
      </c>
      <c r="G298" s="47"/>
      <c r="H298" s="26" t="s">
        <v>1091</v>
      </c>
      <c r="I298" s="47" t="s">
        <v>128</v>
      </c>
      <c r="J298" s="47"/>
    </row>
    <row r="299" spans="1:10" x14ac:dyDescent="0.25">
      <c r="A299" s="45" t="s">
        <v>1092</v>
      </c>
      <c r="B299" s="47" t="s">
        <v>1190</v>
      </c>
      <c r="C299" s="47" t="s">
        <v>59</v>
      </c>
      <c r="D299" s="47" t="s">
        <v>60</v>
      </c>
      <c r="E299" s="45">
        <v>1</v>
      </c>
      <c r="F299" s="45" t="s">
        <v>45</v>
      </c>
      <c r="G299" s="47"/>
      <c r="H299" s="47" t="s">
        <v>1094</v>
      </c>
      <c r="I299" s="47" t="s">
        <v>280</v>
      </c>
      <c r="J299" s="47"/>
    </row>
    <row r="300" spans="1:10" x14ac:dyDescent="0.25">
      <c r="A300" s="45" t="s">
        <v>1095</v>
      </c>
      <c r="B300" s="47" t="s">
        <v>1096</v>
      </c>
      <c r="C300" s="47" t="s">
        <v>43</v>
      </c>
      <c r="D300" s="47" t="s">
        <v>243</v>
      </c>
      <c r="E300" s="65">
        <v>28</v>
      </c>
      <c r="F300" s="45" t="s">
        <v>45</v>
      </c>
      <c r="G300" s="47" t="s">
        <v>1329</v>
      </c>
      <c r="H300" s="47" t="s">
        <v>1097</v>
      </c>
      <c r="I300" s="47" t="s">
        <v>46</v>
      </c>
      <c r="J300" s="47"/>
    </row>
    <row r="301" spans="1:10" x14ac:dyDescent="0.25">
      <c r="A301" s="45" t="s">
        <v>1098</v>
      </c>
      <c r="B301" s="47" t="s">
        <v>1099</v>
      </c>
      <c r="C301" s="47" t="s">
        <v>225</v>
      </c>
      <c r="D301" s="47" t="s">
        <v>988</v>
      </c>
      <c r="E301" s="65">
        <v>2</v>
      </c>
      <c r="F301" s="45" t="s">
        <v>45</v>
      </c>
      <c r="G301" s="47"/>
      <c r="H301" s="26">
        <v>300450</v>
      </c>
      <c r="I301" s="47" t="s">
        <v>258</v>
      </c>
      <c r="J301" s="47"/>
    </row>
    <row r="302" spans="1:10" ht="30" x14ac:dyDescent="0.25">
      <c r="A302" s="45" t="s">
        <v>1100</v>
      </c>
      <c r="B302" s="47" t="s">
        <v>1101</v>
      </c>
      <c r="C302" s="47" t="s">
        <v>43</v>
      </c>
      <c r="D302" s="47" t="s">
        <v>999</v>
      </c>
      <c r="E302" s="45">
        <v>1</v>
      </c>
      <c r="F302" s="45" t="s">
        <v>45</v>
      </c>
      <c r="G302" s="47"/>
      <c r="H302" s="47" t="s">
        <v>1102</v>
      </c>
      <c r="I302" s="47" t="s">
        <v>1103</v>
      </c>
      <c r="J302" s="47"/>
    </row>
    <row r="303" spans="1:10" x14ac:dyDescent="0.25">
      <c r="A303" s="45" t="s">
        <v>1104</v>
      </c>
      <c r="B303" s="47" t="s">
        <v>1105</v>
      </c>
      <c r="C303" s="47" t="s">
        <v>277</v>
      </c>
      <c r="D303" s="47" t="s">
        <v>1106</v>
      </c>
      <c r="E303" s="45">
        <v>5</v>
      </c>
      <c r="F303" s="45" t="s">
        <v>45</v>
      </c>
      <c r="G303" s="47"/>
      <c r="H303" s="47" t="s">
        <v>754</v>
      </c>
      <c r="I303" s="47" t="s">
        <v>755</v>
      </c>
      <c r="J303" s="47"/>
    </row>
    <row r="304" spans="1:10" x14ac:dyDescent="0.25">
      <c r="A304" s="67" t="s">
        <v>1107</v>
      </c>
      <c r="B304" s="50" t="s">
        <v>1108</v>
      </c>
      <c r="C304" s="55" t="s">
        <v>277</v>
      </c>
      <c r="D304" s="55" t="s">
        <v>1106</v>
      </c>
      <c r="E304" s="69">
        <v>30</v>
      </c>
      <c r="F304" s="69" t="s">
        <v>45</v>
      </c>
      <c r="G304" s="47"/>
      <c r="H304" s="54" t="s">
        <v>754</v>
      </c>
      <c r="I304" s="55" t="s">
        <v>755</v>
      </c>
      <c r="J304" s="55"/>
    </row>
    <row r="305" spans="1:10" x14ac:dyDescent="0.25">
      <c r="A305" s="67" t="s">
        <v>1109</v>
      </c>
      <c r="B305" s="50" t="s">
        <v>1110</v>
      </c>
      <c r="C305" s="55" t="s">
        <v>59</v>
      </c>
      <c r="D305" s="55" t="s">
        <v>60</v>
      </c>
      <c r="E305" s="69">
        <v>1</v>
      </c>
      <c r="F305" s="69" t="s">
        <v>45</v>
      </c>
      <c r="G305" s="47"/>
      <c r="H305" s="54" t="s">
        <v>1111</v>
      </c>
      <c r="I305" s="55" t="s">
        <v>280</v>
      </c>
      <c r="J305" s="55"/>
    </row>
    <row r="306" spans="1:10" x14ac:dyDescent="0.25">
      <c r="A306" s="67" t="s">
        <v>1112</v>
      </c>
      <c r="B306" s="50" t="s">
        <v>1113</v>
      </c>
      <c r="C306" s="55" t="s">
        <v>43</v>
      </c>
      <c r="D306" s="55" t="s">
        <v>243</v>
      </c>
      <c r="E306" s="69">
        <v>4</v>
      </c>
      <c r="F306" s="69" t="s">
        <v>45</v>
      </c>
      <c r="G306" s="47"/>
      <c r="H306" s="54">
        <v>36488000</v>
      </c>
      <c r="I306" s="55" t="s">
        <v>258</v>
      </c>
      <c r="J306" s="55"/>
    </row>
    <row r="307" spans="1:10" x14ac:dyDescent="0.25">
      <c r="A307" s="67" t="s">
        <v>1114</v>
      </c>
      <c r="B307" s="50" t="s">
        <v>1115</v>
      </c>
      <c r="C307" s="55" t="s">
        <v>43</v>
      </c>
      <c r="D307" s="55" t="s">
        <v>243</v>
      </c>
      <c r="E307" s="69">
        <v>4</v>
      </c>
      <c r="F307" s="69" t="s">
        <v>45</v>
      </c>
      <c r="G307" s="47"/>
      <c r="H307" s="54">
        <v>36490200</v>
      </c>
      <c r="I307" s="55" t="s">
        <v>258</v>
      </c>
      <c r="J307" s="55"/>
    </row>
    <row r="308" spans="1:10" x14ac:dyDescent="0.25">
      <c r="A308" s="67" t="s">
        <v>1116</v>
      </c>
      <c r="B308" s="50" t="s">
        <v>1117</v>
      </c>
      <c r="C308" s="55" t="s">
        <v>277</v>
      </c>
      <c r="D308" s="55" t="s">
        <v>278</v>
      </c>
      <c r="E308" s="69">
        <v>20</v>
      </c>
      <c r="F308" s="69" t="s">
        <v>45</v>
      </c>
      <c r="G308" s="47"/>
      <c r="H308" s="54" t="s">
        <v>1118</v>
      </c>
      <c r="I308" s="54" t="s">
        <v>1119</v>
      </c>
      <c r="J308" s="55"/>
    </row>
    <row r="309" spans="1:10" x14ac:dyDescent="0.25">
      <c r="A309" s="67" t="s">
        <v>1120</v>
      </c>
      <c r="B309" s="50" t="s">
        <v>1121</v>
      </c>
      <c r="C309" s="55" t="s">
        <v>1122</v>
      </c>
      <c r="D309" s="55" t="s">
        <v>1123</v>
      </c>
      <c r="E309" s="69">
        <v>6</v>
      </c>
      <c r="F309" s="69" t="s">
        <v>45</v>
      </c>
      <c r="G309" s="47"/>
      <c r="H309" s="54" t="s">
        <v>1124</v>
      </c>
      <c r="I309" s="55" t="s">
        <v>876</v>
      </c>
      <c r="J309" s="55"/>
    </row>
  </sheetData>
  <sheetProtection algorithmName="SHA-512" hashValue="VmD4vZUkrnYnAH9YDa8exHeB2YKsxPvnhxG3sj6NCO3UA/2CHpURFvF/vV5ivGDaf88gpRmulAAGsnCaCkc5Ng==" saltValue="iM+w389AUsy/Idnme1DKgg==" spinCount="100000" sheet="1" objects="1" scenarios="1" sort="0" autoFilter="0"/>
  <autoFilter ref="A4:J309" xr:uid="{00000000-0001-0000-0200-000000000000}"/>
  <dataConsolidate/>
  <mergeCells count="2">
    <mergeCell ref="A1:B1"/>
    <mergeCell ref="A2:J2"/>
  </mergeCells>
  <phoneticPr fontId="16" type="noConversion"/>
  <conditionalFormatting sqref="A78">
    <cfRule type="duplicateValues" dxfId="51" priority="3"/>
    <cfRule type="duplicateValues" dxfId="50" priority="4"/>
  </conditionalFormatting>
  <conditionalFormatting sqref="A80">
    <cfRule type="duplicateValues" dxfId="49" priority="1"/>
    <cfRule type="duplicateValues" dxfId="48" priority="2"/>
  </conditionalFormatting>
  <conditionalFormatting sqref="H265:H266">
    <cfRule type="duplicateValues" dxfId="47" priority="12"/>
  </conditionalFormatting>
  <conditionalFormatting sqref="H267">
    <cfRule type="duplicateValues" dxfId="46" priority="11"/>
  </conditionalFormatting>
  <conditionalFormatting sqref="H268">
    <cfRule type="duplicateValues" dxfId="45" priority="10"/>
  </conditionalFormatting>
  <conditionalFormatting sqref="H269:H281">
    <cfRule type="duplicateValues" dxfId="44" priority="9"/>
  </conditionalFormatting>
  <conditionalFormatting sqref="H282">
    <cfRule type="duplicateValues" dxfId="43" priority="8"/>
  </conditionalFormatting>
  <conditionalFormatting sqref="H283">
    <cfRule type="duplicateValues" dxfId="42" priority="7"/>
  </conditionalFormatting>
  <conditionalFormatting sqref="H284:H285">
    <cfRule type="duplicateValues" dxfId="41" priority="6"/>
  </conditionalFormatting>
  <dataValidations count="6">
    <dataValidation type="custom" allowBlank="1" showInputMessage="1" showErrorMessage="1" sqref="E306:E629 E259:E264 E302:E303" xr:uid="{00000000-0002-0000-0200-000000000000}">
      <formula1>D259="Other"</formula1>
    </dataValidation>
    <dataValidation allowBlank="1" showInputMessage="1" showErrorMessage="1" promptTitle="NOTE:" prompt="Keep to Max character of 90" sqref="B223 B191 B265:B282" xr:uid="{00000000-0002-0000-0200-000001000000}"/>
    <dataValidation type="list" allowBlank="1" showInputMessage="1" showErrorMessage="1" sqref="F257:F258 F234:F243 F265:F301 F304:F305 F76 F25:F29" xr:uid="{00000000-0002-0000-0200-000002000000}">
      <formula1>"Yes, No"</formula1>
    </dataValidation>
    <dataValidation type="list" allowBlank="1" showInputMessage="1" showErrorMessage="1" sqref="D25:D29 D257:D258 D265:D270 D272 D234:D243 D275:D301 D304:D305 D76" xr:uid="{00000000-0002-0000-0200-000003000000}">
      <formula1>INDIRECT(C25)</formula1>
    </dataValidation>
    <dataValidation type="list" allowBlank="1" showInputMessage="1" showErrorMessage="1" sqref="D259:D264 C241 C234:C239 C286:C289 D306:D6192 D302:D303" xr:uid="{00000000-0002-0000-0200-000005000000}">
      <formula1>#REF!</formula1>
    </dataValidation>
    <dataValidation type="list" allowBlank="1" showInputMessage="1" showErrorMessage="1" sqref="C240 C242:C243 C257:C258 C282:C285" xr:uid="{B04240BA-ED1C-4447-9EB4-27F9CC2F4238}"/>
  </dataValidations>
  <hyperlinks>
    <hyperlink ref="J7" r:id="rId1" xr:uid="{00000000-0004-0000-0200-000000000000}"/>
    <hyperlink ref="J13" r:id="rId2" xr:uid="{00000000-0004-0000-0200-000001000000}"/>
  </hyperlinks>
  <pageMargins left="0.7" right="0.7" top="0.75" bottom="0.75" header="0.3" footer="0.3"/>
  <pageSetup scale="26"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J309"/>
  <sheetViews>
    <sheetView zoomScale="90" zoomScaleNormal="90" workbookViewId="0">
      <selection activeCell="E8" sqref="E8"/>
    </sheetView>
  </sheetViews>
  <sheetFormatPr defaultColWidth="38.140625" defaultRowHeight="15" x14ac:dyDescent="0.25"/>
  <cols>
    <col min="1" max="1" width="14.28515625" style="12" bestFit="1" customWidth="1"/>
    <col min="2" max="2" width="93.5703125" style="11" customWidth="1"/>
    <col min="3" max="3" width="22.85546875" style="11" customWidth="1"/>
    <col min="4" max="4" width="37" style="11" customWidth="1"/>
    <col min="5" max="5" width="15" style="12" customWidth="1"/>
    <col min="6" max="6" width="15.42578125" style="12" customWidth="1"/>
    <col min="7" max="7" width="26" style="12" customWidth="1"/>
    <col min="8" max="8" width="29.85546875" style="11" customWidth="1"/>
    <col min="9" max="9" width="43.7109375" style="11" bestFit="1" customWidth="1"/>
    <col min="10" max="10" width="102.42578125" style="13" bestFit="1" customWidth="1"/>
    <col min="11" max="16384" width="38.140625" style="13"/>
  </cols>
  <sheetData>
    <row r="1" spans="1:10" ht="14.45" customHeight="1" x14ac:dyDescent="0.25">
      <c r="A1" s="87" t="s">
        <v>1324</v>
      </c>
      <c r="B1" s="87"/>
      <c r="J1" s="11"/>
    </row>
    <row r="2" spans="1:10" s="9" customFormat="1" ht="78" customHeight="1" x14ac:dyDescent="0.25">
      <c r="A2" s="88" t="s">
        <v>1335</v>
      </c>
      <c r="B2" s="88"/>
      <c r="C2" s="88"/>
      <c r="D2" s="88"/>
      <c r="E2" s="88"/>
      <c r="F2" s="88"/>
      <c r="G2" s="88"/>
      <c r="H2" s="88"/>
      <c r="I2" s="88"/>
      <c r="J2" s="88"/>
    </row>
    <row r="3" spans="1:10" s="9" customFormat="1" x14ac:dyDescent="0.25">
      <c r="A3" s="17"/>
      <c r="B3" s="18"/>
      <c r="C3" s="18"/>
      <c r="D3" s="18"/>
      <c r="E3" s="12"/>
      <c r="F3" s="12"/>
      <c r="G3" s="12"/>
      <c r="H3" s="18"/>
      <c r="I3" s="18"/>
    </row>
    <row r="4" spans="1:10" s="9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8" t="s">
        <v>1125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9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9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45</v>
      </c>
      <c r="G7" s="47"/>
      <c r="H7" s="22" t="s">
        <v>1126</v>
      </c>
      <c r="I7" s="47"/>
      <c r="J7" s="71" t="s">
        <v>1127</v>
      </c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1128</v>
      </c>
      <c r="I8" s="47"/>
      <c r="J8" s="71" t="s">
        <v>1129</v>
      </c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71" t="s">
        <v>1130</v>
      </c>
    </row>
    <row r="10" spans="1:10" ht="3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1131</v>
      </c>
      <c r="I10" s="47" t="s">
        <v>66</v>
      </c>
      <c r="J10" s="71" t="s">
        <v>1132</v>
      </c>
    </row>
    <row r="11" spans="1:10" ht="3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1133</v>
      </c>
      <c r="I11" s="47" t="s">
        <v>66</v>
      </c>
      <c r="J11" s="71" t="s">
        <v>1132</v>
      </c>
    </row>
    <row r="12" spans="1:10" ht="3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1134</v>
      </c>
      <c r="I12" s="47" t="s">
        <v>66</v>
      </c>
      <c r="J12" s="71" t="s">
        <v>1132</v>
      </c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1135</v>
      </c>
      <c r="I13" s="47" t="s">
        <v>66</v>
      </c>
      <c r="J13" s="71" t="s">
        <v>1132</v>
      </c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1136</v>
      </c>
      <c r="I14" s="47" t="s">
        <v>66</v>
      </c>
      <c r="J14" s="71" t="s">
        <v>1137</v>
      </c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9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71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71"/>
    </row>
    <row r="18" spans="1:10" ht="30" x14ac:dyDescent="0.25">
      <c r="A18" s="45" t="s">
        <v>88</v>
      </c>
      <c r="B18" s="47" t="s">
        <v>1289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71"/>
    </row>
    <row r="19" spans="1:10" ht="30" x14ac:dyDescent="0.25">
      <c r="A19" s="45" t="s">
        <v>90</v>
      </c>
      <c r="B19" s="49" t="s">
        <v>1290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71"/>
    </row>
    <row r="20" spans="1:10" ht="30" x14ac:dyDescent="0.25">
      <c r="A20" s="45" t="s">
        <v>94</v>
      </c>
      <c r="B20" s="47" t="s">
        <v>1292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2" t="s">
        <v>96</v>
      </c>
      <c r="I20" s="47" t="s">
        <v>66</v>
      </c>
      <c r="J20" s="71"/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2" t="s">
        <v>99</v>
      </c>
      <c r="I21" s="47" t="s">
        <v>66</v>
      </c>
      <c r="J21" s="71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102</v>
      </c>
      <c r="I22" s="47" t="s">
        <v>66</v>
      </c>
      <c r="J22" s="71"/>
    </row>
    <row r="23" spans="1:10" x14ac:dyDescent="0.25">
      <c r="A23" s="45" t="s">
        <v>103</v>
      </c>
      <c r="B23" s="47" t="s">
        <v>1293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2" t="s">
        <v>104</v>
      </c>
      <c r="I23" s="47" t="s">
        <v>66</v>
      </c>
      <c r="J23" s="71"/>
    </row>
    <row r="24" spans="1:10" x14ac:dyDescent="0.25">
      <c r="A24" s="45" t="s">
        <v>105</v>
      </c>
      <c r="B24" s="47" t="s">
        <v>1294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106</v>
      </c>
      <c r="I24" s="47" t="s">
        <v>66</v>
      </c>
      <c r="J24" s="71"/>
    </row>
    <row r="25" spans="1:10" ht="30" x14ac:dyDescent="0.25">
      <c r="A25" s="45" t="s">
        <v>107</v>
      </c>
      <c r="B25" s="47" t="s">
        <v>1295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108</v>
      </c>
      <c r="I25" s="47" t="s">
        <v>66</v>
      </c>
      <c r="J25" s="71"/>
    </row>
    <row r="26" spans="1:1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111</v>
      </c>
      <c r="I26" s="47" t="s">
        <v>66</v>
      </c>
      <c r="J26" s="71"/>
    </row>
    <row r="27" spans="1:10" ht="30" x14ac:dyDescent="0.25">
      <c r="A27" s="45" t="s">
        <v>1138</v>
      </c>
      <c r="B27" s="47" t="s">
        <v>1139</v>
      </c>
      <c r="C27" s="47" t="s">
        <v>59</v>
      </c>
      <c r="D27" s="47" t="s">
        <v>60</v>
      </c>
      <c r="E27" s="45">
        <v>20</v>
      </c>
      <c r="F27" s="45" t="s">
        <v>56</v>
      </c>
      <c r="G27" s="47"/>
      <c r="H27" s="22" t="s">
        <v>1140</v>
      </c>
      <c r="I27" s="47"/>
      <c r="J27" s="49"/>
    </row>
    <row r="28" spans="1:10" x14ac:dyDescent="0.25">
      <c r="A28" s="45" t="s">
        <v>1141</v>
      </c>
      <c r="B28" s="47" t="s">
        <v>1142</v>
      </c>
      <c r="C28" s="47" t="s">
        <v>59</v>
      </c>
      <c r="D28" s="47" t="s">
        <v>60</v>
      </c>
      <c r="E28" s="45">
        <v>6</v>
      </c>
      <c r="F28" s="45" t="s">
        <v>45</v>
      </c>
      <c r="G28" s="47"/>
      <c r="H28" s="22" t="s">
        <v>1143</v>
      </c>
      <c r="I28" s="47"/>
      <c r="J28" s="49"/>
    </row>
    <row r="29" spans="1:10" x14ac:dyDescent="0.25">
      <c r="A29" s="45" t="s">
        <v>1191</v>
      </c>
      <c r="B29" s="47" t="s">
        <v>1192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47" t="s">
        <v>1193</v>
      </c>
      <c r="I29" s="47"/>
      <c r="J29" s="49"/>
    </row>
    <row r="30" spans="1:10" x14ac:dyDescent="0.25">
      <c r="A30" s="45" t="s">
        <v>1194</v>
      </c>
      <c r="B30" s="47" t="s">
        <v>1195</v>
      </c>
      <c r="C30" s="47" t="s">
        <v>54</v>
      </c>
      <c r="D30" s="47" t="s">
        <v>126</v>
      </c>
      <c r="E30" s="45">
        <v>6</v>
      </c>
      <c r="F30" s="45" t="s">
        <v>45</v>
      </c>
      <c r="G30" s="47"/>
      <c r="H30" s="47" t="s">
        <v>1196</v>
      </c>
      <c r="I30" s="47"/>
      <c r="J30" s="49"/>
    </row>
    <row r="31" spans="1:10" x14ac:dyDescent="0.25">
      <c r="A31" s="45" t="s">
        <v>1150</v>
      </c>
      <c r="B31" s="47" t="s">
        <v>1151</v>
      </c>
      <c r="C31" s="47" t="s">
        <v>59</v>
      </c>
      <c r="D31" s="47" t="s">
        <v>95</v>
      </c>
      <c r="E31" s="45">
        <v>20</v>
      </c>
      <c r="F31" s="45" t="s">
        <v>56</v>
      </c>
      <c r="G31" s="47"/>
      <c r="H31" s="22" t="s">
        <v>1152</v>
      </c>
      <c r="I31" s="47"/>
      <c r="J31" s="49"/>
    </row>
    <row r="32" spans="1:10" x14ac:dyDescent="0.25">
      <c r="A32" s="45" t="s">
        <v>184</v>
      </c>
      <c r="B32" s="47" t="s">
        <v>185</v>
      </c>
      <c r="C32" s="47" t="s">
        <v>59</v>
      </c>
      <c r="D32" s="47" t="s">
        <v>186</v>
      </c>
      <c r="E32" s="45">
        <v>1</v>
      </c>
      <c r="F32" s="45" t="s">
        <v>45</v>
      </c>
      <c r="G32" s="47"/>
      <c r="H32" s="22"/>
      <c r="I32" s="47"/>
      <c r="J32" s="49"/>
    </row>
    <row r="33" spans="1:10" x14ac:dyDescent="0.25">
      <c r="A33" s="45" t="s">
        <v>187</v>
      </c>
      <c r="B33" s="47" t="s">
        <v>188</v>
      </c>
      <c r="C33" s="47" t="s">
        <v>59</v>
      </c>
      <c r="D33" s="47" t="s">
        <v>95</v>
      </c>
      <c r="E33" s="45">
        <v>1</v>
      </c>
      <c r="F33" s="45" t="s">
        <v>45</v>
      </c>
      <c r="G33" s="47"/>
      <c r="H33" s="22"/>
      <c r="I33" s="47"/>
      <c r="J33" s="71"/>
    </row>
    <row r="34" spans="1:10" x14ac:dyDescent="0.25">
      <c r="A34" s="45" t="s">
        <v>189</v>
      </c>
      <c r="B34" s="47" t="s">
        <v>190</v>
      </c>
      <c r="C34" s="47" t="s">
        <v>59</v>
      </c>
      <c r="D34" s="47" t="s">
        <v>191</v>
      </c>
      <c r="E34" s="45">
        <v>1</v>
      </c>
      <c r="F34" s="45" t="s">
        <v>45</v>
      </c>
      <c r="G34" s="47"/>
      <c r="H34" s="22"/>
      <c r="I34" s="47"/>
      <c r="J34" s="71"/>
    </row>
    <row r="35" spans="1:10" x14ac:dyDescent="0.25">
      <c r="A35" s="45" t="s">
        <v>192</v>
      </c>
      <c r="B35" s="47" t="s">
        <v>193</v>
      </c>
      <c r="C35" s="47" t="s">
        <v>59</v>
      </c>
      <c r="D35" s="47" t="s">
        <v>194</v>
      </c>
      <c r="E35" s="45">
        <v>1</v>
      </c>
      <c r="F35" s="45" t="s">
        <v>45</v>
      </c>
      <c r="G35" s="47"/>
      <c r="H35" s="22"/>
      <c r="I35" s="47"/>
      <c r="J35" s="71"/>
    </row>
    <row r="36" spans="1:10" x14ac:dyDescent="0.25">
      <c r="A36" s="45" t="s">
        <v>195</v>
      </c>
      <c r="B36" s="47" t="s">
        <v>196</v>
      </c>
      <c r="C36" s="47" t="s">
        <v>59</v>
      </c>
      <c r="D36" s="47" t="s">
        <v>194</v>
      </c>
      <c r="E36" s="45">
        <v>1</v>
      </c>
      <c r="F36" s="45" t="s">
        <v>45</v>
      </c>
      <c r="G36" s="47"/>
      <c r="H36" s="22"/>
      <c r="I36" s="47"/>
      <c r="J36" s="49"/>
    </row>
    <row r="37" spans="1:10" x14ac:dyDescent="0.25">
      <c r="A37" s="45" t="s">
        <v>197</v>
      </c>
      <c r="B37" s="25" t="s">
        <v>198</v>
      </c>
      <c r="C37" s="47" t="s">
        <v>59</v>
      </c>
      <c r="D37" s="47" t="s">
        <v>191</v>
      </c>
      <c r="E37" s="45">
        <v>1</v>
      </c>
      <c r="F37" s="45" t="s">
        <v>45</v>
      </c>
      <c r="G37" s="47"/>
      <c r="H37" s="22"/>
      <c r="I37" s="47"/>
      <c r="J37" s="49"/>
    </row>
    <row r="38" spans="1:10" x14ac:dyDescent="0.25">
      <c r="A38" s="45" t="s">
        <v>199</v>
      </c>
      <c r="B38" s="25" t="s">
        <v>200</v>
      </c>
      <c r="C38" s="47" t="s">
        <v>59</v>
      </c>
      <c r="D38" s="47" t="s">
        <v>95</v>
      </c>
      <c r="E38" s="45">
        <v>1</v>
      </c>
      <c r="F38" s="45" t="s">
        <v>45</v>
      </c>
      <c r="G38" s="47"/>
      <c r="H38" s="22"/>
      <c r="I38" s="47"/>
      <c r="J38" s="49"/>
    </row>
    <row r="39" spans="1:10" x14ac:dyDescent="0.25">
      <c r="A39" s="45" t="s">
        <v>201</v>
      </c>
      <c r="B39" s="47" t="s">
        <v>202</v>
      </c>
      <c r="C39" s="47" t="s">
        <v>59</v>
      </c>
      <c r="D39" s="47" t="s">
        <v>60</v>
      </c>
      <c r="E39" s="45">
        <v>1</v>
      </c>
      <c r="F39" s="45" t="s">
        <v>45</v>
      </c>
      <c r="G39" s="47"/>
      <c r="H39" s="22"/>
      <c r="I39" s="47"/>
      <c r="J39" s="49"/>
    </row>
    <row r="40" spans="1:10" x14ac:dyDescent="0.25">
      <c r="A40" s="45" t="s">
        <v>203</v>
      </c>
      <c r="B40" s="47" t="s">
        <v>204</v>
      </c>
      <c r="C40" s="47" t="s">
        <v>43</v>
      </c>
      <c r="D40" s="47" t="s">
        <v>205</v>
      </c>
      <c r="E40" s="45">
        <v>1</v>
      </c>
      <c r="F40" s="45" t="s">
        <v>45</v>
      </c>
      <c r="G40" s="47"/>
      <c r="H40" s="22"/>
      <c r="I40" s="47"/>
      <c r="J40" s="49"/>
    </row>
    <row r="41" spans="1:10" x14ac:dyDescent="0.25">
      <c r="A41" s="45" t="s">
        <v>206</v>
      </c>
      <c r="B41" s="47" t="s">
        <v>207</v>
      </c>
      <c r="C41" s="47" t="s">
        <v>43</v>
      </c>
      <c r="D41" s="47" t="s">
        <v>205</v>
      </c>
      <c r="E41" s="45">
        <v>1</v>
      </c>
      <c r="F41" s="45" t="s">
        <v>45</v>
      </c>
      <c r="G41" s="47"/>
      <c r="H41" s="22"/>
      <c r="I41" s="47"/>
      <c r="J41" s="49"/>
    </row>
    <row r="42" spans="1:10" x14ac:dyDescent="0.25">
      <c r="A42" s="45" t="s">
        <v>208</v>
      </c>
      <c r="B42" s="47" t="s">
        <v>209</v>
      </c>
      <c r="C42" s="47" t="s">
        <v>59</v>
      </c>
      <c r="D42" s="47" t="s">
        <v>60</v>
      </c>
      <c r="E42" s="45">
        <v>1</v>
      </c>
      <c r="F42" s="45" t="s">
        <v>45</v>
      </c>
      <c r="G42" s="47"/>
      <c r="H42" s="22"/>
      <c r="I42" s="47"/>
      <c r="J42" s="49"/>
    </row>
    <row r="43" spans="1:10" x14ac:dyDescent="0.25">
      <c r="A43" s="45" t="s">
        <v>210</v>
      </c>
      <c r="B43" s="47" t="s">
        <v>211</v>
      </c>
      <c r="C43" s="47" t="s">
        <v>59</v>
      </c>
      <c r="D43" s="47" t="s">
        <v>60</v>
      </c>
      <c r="E43" s="45">
        <v>1</v>
      </c>
      <c r="F43" s="45" t="s">
        <v>45</v>
      </c>
      <c r="G43" s="47"/>
      <c r="H43" s="22"/>
      <c r="I43" s="47"/>
      <c r="J43" s="49"/>
    </row>
    <row r="44" spans="1:10" x14ac:dyDescent="0.25">
      <c r="A44" s="45" t="s">
        <v>212</v>
      </c>
      <c r="B44" s="47" t="s">
        <v>213</v>
      </c>
      <c r="C44" s="47" t="s">
        <v>54</v>
      </c>
      <c r="D44" s="47" t="s">
        <v>214</v>
      </c>
      <c r="E44" s="45">
        <v>2</v>
      </c>
      <c r="F44" s="45" t="s">
        <v>45</v>
      </c>
      <c r="G44" s="47"/>
      <c r="H44" s="47" t="s">
        <v>215</v>
      </c>
      <c r="I44" s="47" t="s">
        <v>216</v>
      </c>
      <c r="J44" s="47"/>
    </row>
    <row r="45" spans="1:10" x14ac:dyDescent="0.25">
      <c r="A45" s="45" t="s">
        <v>217</v>
      </c>
      <c r="B45" s="47" t="s">
        <v>218</v>
      </c>
      <c r="C45" s="47" t="s">
        <v>54</v>
      </c>
      <c r="D45" s="47" t="s">
        <v>214</v>
      </c>
      <c r="E45" s="45">
        <v>2</v>
      </c>
      <c r="F45" s="45" t="s">
        <v>45</v>
      </c>
      <c r="G45" s="47"/>
      <c r="H45" s="47" t="s">
        <v>219</v>
      </c>
      <c r="I45" s="47" t="s">
        <v>216</v>
      </c>
      <c r="J45" s="47"/>
    </row>
    <row r="46" spans="1:10" x14ac:dyDescent="0.25">
      <c r="A46" s="45" t="s">
        <v>220</v>
      </c>
      <c r="B46" s="47" t="s">
        <v>221</v>
      </c>
      <c r="C46" s="47" t="s">
        <v>54</v>
      </c>
      <c r="D46" s="47" t="s">
        <v>214</v>
      </c>
      <c r="E46" s="45">
        <v>2</v>
      </c>
      <c r="F46" s="45" t="s">
        <v>45</v>
      </c>
      <c r="G46" s="47"/>
      <c r="H46" s="47" t="s">
        <v>222</v>
      </c>
      <c r="I46" s="47" t="s">
        <v>128</v>
      </c>
      <c r="J46" s="47"/>
    </row>
    <row r="47" spans="1:10" ht="30" x14ac:dyDescent="0.25">
      <c r="A47" s="45" t="s">
        <v>223</v>
      </c>
      <c r="B47" s="47" t="s">
        <v>224</v>
      </c>
      <c r="C47" s="47" t="s">
        <v>225</v>
      </c>
      <c r="D47" s="47" t="s">
        <v>226</v>
      </c>
      <c r="E47" s="45">
        <v>56</v>
      </c>
      <c r="F47" s="45" t="s">
        <v>45</v>
      </c>
      <c r="G47" s="47"/>
      <c r="H47" s="47" t="s">
        <v>227</v>
      </c>
      <c r="I47" s="47" t="s">
        <v>228</v>
      </c>
      <c r="J47" s="47"/>
    </row>
    <row r="48" spans="1:10" ht="30" x14ac:dyDescent="0.25">
      <c r="A48" s="45" t="s">
        <v>229</v>
      </c>
      <c r="B48" s="47" t="s">
        <v>230</v>
      </c>
      <c r="C48" s="47" t="s">
        <v>225</v>
      </c>
      <c r="D48" s="47" t="s">
        <v>226</v>
      </c>
      <c r="E48" s="45">
        <v>56</v>
      </c>
      <c r="F48" s="45" t="s">
        <v>45</v>
      </c>
      <c r="G48" s="47"/>
      <c r="H48" s="47" t="s">
        <v>231</v>
      </c>
      <c r="I48" s="47" t="s">
        <v>228</v>
      </c>
      <c r="J48" s="47"/>
    </row>
    <row r="49" spans="1:10" ht="30" x14ac:dyDescent="0.25">
      <c r="A49" s="45" t="s">
        <v>232</v>
      </c>
      <c r="B49" s="47" t="s">
        <v>233</v>
      </c>
      <c r="C49" s="47" t="s">
        <v>225</v>
      </c>
      <c r="D49" s="47" t="s">
        <v>226</v>
      </c>
      <c r="E49" s="45">
        <v>56</v>
      </c>
      <c r="F49" s="45" t="s">
        <v>45</v>
      </c>
      <c r="G49" s="47"/>
      <c r="H49" s="47" t="s">
        <v>234</v>
      </c>
      <c r="I49" s="47" t="s">
        <v>228</v>
      </c>
      <c r="J49" s="47"/>
    </row>
    <row r="50" spans="1:10" x14ac:dyDescent="0.25">
      <c r="A50" s="45" t="s">
        <v>235</v>
      </c>
      <c r="B50" s="47" t="s">
        <v>236</v>
      </c>
      <c r="C50" s="47" t="s">
        <v>54</v>
      </c>
      <c r="D50" s="47" t="s">
        <v>131</v>
      </c>
      <c r="E50" s="45">
        <v>14</v>
      </c>
      <c r="F50" s="45" t="s">
        <v>45</v>
      </c>
      <c r="G50" s="47"/>
      <c r="H50" s="47" t="s">
        <v>237</v>
      </c>
      <c r="I50" s="47" t="s">
        <v>216</v>
      </c>
      <c r="J50" s="47"/>
    </row>
    <row r="51" spans="1:10" x14ac:dyDescent="0.25">
      <c r="A51" s="45" t="s">
        <v>238</v>
      </c>
      <c r="B51" s="49" t="s">
        <v>239</v>
      </c>
      <c r="C51" s="49" t="s">
        <v>54</v>
      </c>
      <c r="D51" s="49" t="s">
        <v>55</v>
      </c>
      <c r="E51" s="45">
        <v>1</v>
      </c>
      <c r="F51" s="45" t="s">
        <v>45</v>
      </c>
      <c r="G51" s="47"/>
      <c r="H51" s="26" t="s">
        <v>240</v>
      </c>
      <c r="I51" s="49" t="s">
        <v>46</v>
      </c>
      <c r="J51" s="49"/>
    </row>
    <row r="52" spans="1:10" ht="45" x14ac:dyDescent="0.25">
      <c r="A52" s="45" t="s">
        <v>241</v>
      </c>
      <c r="B52" s="49" t="s">
        <v>242</v>
      </c>
      <c r="C52" s="49" t="s">
        <v>43</v>
      </c>
      <c r="D52" s="49" t="s">
        <v>243</v>
      </c>
      <c r="E52" s="45">
        <v>1</v>
      </c>
      <c r="F52" s="45" t="s">
        <v>56</v>
      </c>
      <c r="G52" s="47" t="s">
        <v>1332</v>
      </c>
      <c r="H52" s="47">
        <v>9466</v>
      </c>
      <c r="I52" s="49" t="s">
        <v>244</v>
      </c>
      <c r="J52" s="55" t="s">
        <v>245</v>
      </c>
    </row>
    <row r="53" spans="1:10" x14ac:dyDescent="0.25">
      <c r="A53" s="45" t="s">
        <v>246</v>
      </c>
      <c r="B53" s="49" t="s">
        <v>247</v>
      </c>
      <c r="C53" s="49" t="s">
        <v>54</v>
      </c>
      <c r="D53" s="49" t="s">
        <v>214</v>
      </c>
      <c r="E53" s="45">
        <v>6</v>
      </c>
      <c r="F53" s="45" t="s">
        <v>45</v>
      </c>
      <c r="G53" s="47"/>
      <c r="H53" s="26" t="s">
        <v>248</v>
      </c>
      <c r="I53" s="49" t="s">
        <v>128</v>
      </c>
      <c r="J53" s="49"/>
    </row>
    <row r="54" spans="1:10" x14ac:dyDescent="0.25">
      <c r="A54" s="45" t="s">
        <v>249</v>
      </c>
      <c r="B54" s="49" t="s">
        <v>250</v>
      </c>
      <c r="C54" s="49" t="s">
        <v>59</v>
      </c>
      <c r="D54" s="49" t="s">
        <v>95</v>
      </c>
      <c r="E54" s="45">
        <v>20</v>
      </c>
      <c r="F54" s="45" t="s">
        <v>45</v>
      </c>
      <c r="G54" s="47"/>
      <c r="H54" s="25" t="s">
        <v>251</v>
      </c>
      <c r="I54" s="49" t="s">
        <v>252</v>
      </c>
      <c r="J54" s="49"/>
    </row>
    <row r="55" spans="1:10" x14ac:dyDescent="0.25">
      <c r="A55" s="45" t="s">
        <v>253</v>
      </c>
      <c r="B55" s="49" t="s">
        <v>254</v>
      </c>
      <c r="C55" s="49" t="s">
        <v>54</v>
      </c>
      <c r="D55" s="49" t="s">
        <v>214</v>
      </c>
      <c r="E55" s="45">
        <v>2</v>
      </c>
      <c r="F55" s="45" t="s">
        <v>45</v>
      </c>
      <c r="G55" s="47"/>
      <c r="H55" s="25" t="s">
        <v>255</v>
      </c>
      <c r="I55" s="49" t="s">
        <v>216</v>
      </c>
      <c r="J55" s="49"/>
    </row>
    <row r="56" spans="1:10" x14ac:dyDescent="0.25">
      <c r="A56" s="45" t="s">
        <v>256</v>
      </c>
      <c r="B56" s="49" t="s">
        <v>257</v>
      </c>
      <c r="C56" s="49" t="s">
        <v>59</v>
      </c>
      <c r="D56" s="49" t="s">
        <v>60</v>
      </c>
      <c r="E56" s="45">
        <v>14</v>
      </c>
      <c r="F56" s="45" t="s">
        <v>45</v>
      </c>
      <c r="G56" s="47"/>
      <c r="H56" s="34">
        <v>382268</v>
      </c>
      <c r="I56" s="49" t="s">
        <v>258</v>
      </c>
      <c r="J56" s="49"/>
    </row>
    <row r="57" spans="1:10" x14ac:dyDescent="0.25">
      <c r="A57" s="45" t="s">
        <v>259</v>
      </c>
      <c r="B57" s="49" t="s">
        <v>260</v>
      </c>
      <c r="C57" s="49" t="s">
        <v>54</v>
      </c>
      <c r="D57" s="49" t="s">
        <v>131</v>
      </c>
      <c r="E57" s="45">
        <v>14</v>
      </c>
      <c r="F57" s="45" t="s">
        <v>45</v>
      </c>
      <c r="G57" s="47"/>
      <c r="H57" s="25" t="s">
        <v>261</v>
      </c>
      <c r="I57" s="49" t="s">
        <v>262</v>
      </c>
      <c r="J57" s="49"/>
    </row>
    <row r="58" spans="1:10" x14ac:dyDescent="0.25">
      <c r="A58" s="45" t="s">
        <v>263</v>
      </c>
      <c r="B58" s="49" t="s">
        <v>264</v>
      </c>
      <c r="C58" s="49" t="s">
        <v>54</v>
      </c>
      <c r="D58" s="49" t="s">
        <v>214</v>
      </c>
      <c r="E58" s="45">
        <v>6</v>
      </c>
      <c r="F58" s="45" t="s">
        <v>45</v>
      </c>
      <c r="G58" s="47"/>
      <c r="H58" s="47" t="s">
        <v>265</v>
      </c>
      <c r="I58" s="49" t="s">
        <v>128</v>
      </c>
      <c r="J58" s="49"/>
    </row>
    <row r="59" spans="1:10" x14ac:dyDescent="0.25">
      <c r="A59" s="45" t="s">
        <v>266</v>
      </c>
      <c r="B59" s="49" t="s">
        <v>267</v>
      </c>
      <c r="C59" s="49" t="s">
        <v>54</v>
      </c>
      <c r="D59" s="49" t="s">
        <v>131</v>
      </c>
      <c r="E59" s="45">
        <v>14</v>
      </c>
      <c r="F59" s="45" t="s">
        <v>45</v>
      </c>
      <c r="G59" s="47"/>
      <c r="H59" s="47" t="s">
        <v>268</v>
      </c>
      <c r="I59" s="49" t="s">
        <v>216</v>
      </c>
      <c r="J59" s="49"/>
    </row>
    <row r="60" spans="1:10" x14ac:dyDescent="0.25">
      <c r="A60" s="45" t="s">
        <v>269</v>
      </c>
      <c r="B60" s="49" t="s">
        <v>270</v>
      </c>
      <c r="C60" s="49" t="s">
        <v>54</v>
      </c>
      <c r="D60" s="49" t="s">
        <v>131</v>
      </c>
      <c r="E60" s="45">
        <v>14</v>
      </c>
      <c r="F60" s="45" t="s">
        <v>45</v>
      </c>
      <c r="G60" s="47"/>
      <c r="H60" s="47" t="s">
        <v>271</v>
      </c>
      <c r="I60" s="49" t="s">
        <v>216</v>
      </c>
      <c r="J60" s="49"/>
    </row>
    <row r="61" spans="1:10" x14ac:dyDescent="0.25">
      <c r="A61" s="45" t="s">
        <v>272</v>
      </c>
      <c r="B61" s="49" t="s">
        <v>273</v>
      </c>
      <c r="C61" s="49" t="s">
        <v>54</v>
      </c>
      <c r="D61" s="49" t="s">
        <v>214</v>
      </c>
      <c r="E61" s="45">
        <v>6</v>
      </c>
      <c r="F61" s="45" t="s">
        <v>45</v>
      </c>
      <c r="G61" s="47"/>
      <c r="H61" s="47" t="s">
        <v>274</v>
      </c>
      <c r="I61" s="49" t="s">
        <v>216</v>
      </c>
      <c r="J61" s="49"/>
    </row>
    <row r="62" spans="1:10" x14ac:dyDescent="0.25">
      <c r="A62" s="45" t="s">
        <v>275</v>
      </c>
      <c r="B62" s="49" t="s">
        <v>276</v>
      </c>
      <c r="C62" s="49" t="s">
        <v>277</v>
      </c>
      <c r="D62" s="49" t="s">
        <v>278</v>
      </c>
      <c r="E62" s="45">
        <v>28</v>
      </c>
      <c r="F62" s="45" t="s">
        <v>45</v>
      </c>
      <c r="G62" s="47"/>
      <c r="H62" s="47" t="s">
        <v>279</v>
      </c>
      <c r="I62" s="49" t="s">
        <v>280</v>
      </c>
      <c r="J62" s="49"/>
    </row>
    <row r="63" spans="1:10" x14ac:dyDescent="0.25">
      <c r="A63" s="45" t="s">
        <v>281</v>
      </c>
      <c r="B63" s="49" t="s">
        <v>282</v>
      </c>
      <c r="C63" s="49" t="s">
        <v>54</v>
      </c>
      <c r="D63" s="49" t="s">
        <v>214</v>
      </c>
      <c r="E63" s="45">
        <v>6</v>
      </c>
      <c r="F63" s="45" t="s">
        <v>45</v>
      </c>
      <c r="G63" s="47"/>
      <c r="H63" s="47" t="s">
        <v>283</v>
      </c>
      <c r="I63" s="49" t="s">
        <v>216</v>
      </c>
      <c r="J63" s="49"/>
    </row>
    <row r="64" spans="1:10" x14ac:dyDescent="0.25">
      <c r="A64" s="45" t="s">
        <v>284</v>
      </c>
      <c r="B64" s="49" t="s">
        <v>285</v>
      </c>
      <c r="C64" s="49" t="s">
        <v>43</v>
      </c>
      <c r="D64" s="49" t="s">
        <v>243</v>
      </c>
      <c r="E64" s="45">
        <v>1</v>
      </c>
      <c r="F64" s="45" t="s">
        <v>45</v>
      </c>
      <c r="G64" s="47"/>
      <c r="H64" s="47" t="s">
        <v>286</v>
      </c>
      <c r="I64" s="49" t="s">
        <v>287</v>
      </c>
      <c r="J64" s="49"/>
    </row>
    <row r="65" spans="1:10" ht="30" x14ac:dyDescent="0.25">
      <c r="A65" s="45" t="s">
        <v>288</v>
      </c>
      <c r="B65" s="49" t="s">
        <v>289</v>
      </c>
      <c r="C65" s="49" t="s">
        <v>225</v>
      </c>
      <c r="D65" s="49" t="s">
        <v>226</v>
      </c>
      <c r="E65" s="45">
        <v>2</v>
      </c>
      <c r="F65" s="45" t="s">
        <v>45</v>
      </c>
      <c r="G65" s="47"/>
      <c r="H65" s="47" t="s">
        <v>290</v>
      </c>
      <c r="I65" s="49" t="s">
        <v>291</v>
      </c>
      <c r="J65" s="49"/>
    </row>
    <row r="66" spans="1:10" x14ac:dyDescent="0.25">
      <c r="A66" s="45" t="s">
        <v>292</v>
      </c>
      <c r="B66" s="49" t="s">
        <v>293</v>
      </c>
      <c r="C66" s="49" t="s">
        <v>54</v>
      </c>
      <c r="D66" s="49" t="s">
        <v>214</v>
      </c>
      <c r="E66" s="45">
        <v>2</v>
      </c>
      <c r="F66" s="45" t="s">
        <v>45</v>
      </c>
      <c r="G66" s="47"/>
      <c r="H66" s="47" t="s">
        <v>294</v>
      </c>
      <c r="I66" s="49"/>
      <c r="J66" s="49"/>
    </row>
    <row r="67" spans="1:10" ht="30" x14ac:dyDescent="0.25">
      <c r="A67" s="45" t="s">
        <v>295</v>
      </c>
      <c r="B67" s="49" t="s">
        <v>296</v>
      </c>
      <c r="C67" s="49" t="s">
        <v>59</v>
      </c>
      <c r="D67" s="49" t="s">
        <v>95</v>
      </c>
      <c r="E67" s="45">
        <v>6</v>
      </c>
      <c r="F67" s="45" t="s">
        <v>45</v>
      </c>
      <c r="G67" s="47"/>
      <c r="H67" s="47" t="s">
        <v>297</v>
      </c>
      <c r="I67" s="49"/>
      <c r="J67" s="49"/>
    </row>
    <row r="68" spans="1:10" x14ac:dyDescent="0.25">
      <c r="A68" s="45" t="s">
        <v>1197</v>
      </c>
      <c r="B68" s="49" t="s">
        <v>1198</v>
      </c>
      <c r="C68" s="49" t="s">
        <v>54</v>
      </c>
      <c r="D68" s="49" t="s">
        <v>126</v>
      </c>
      <c r="E68" s="45">
        <v>6</v>
      </c>
      <c r="F68" s="45" t="s">
        <v>45</v>
      </c>
      <c r="G68" s="47"/>
      <c r="H68" s="49"/>
      <c r="I68" s="49"/>
      <c r="J68" s="49"/>
    </row>
    <row r="69" spans="1:10" x14ac:dyDescent="0.25">
      <c r="A69" s="45" t="s">
        <v>1199</v>
      </c>
      <c r="B69" s="49" t="s">
        <v>1200</v>
      </c>
      <c r="C69" s="49" t="s">
        <v>54</v>
      </c>
      <c r="D69" s="49" t="s">
        <v>126</v>
      </c>
      <c r="E69" s="45">
        <v>6</v>
      </c>
      <c r="F69" s="45" t="s">
        <v>45</v>
      </c>
      <c r="G69" s="47"/>
      <c r="H69" s="47">
        <v>7751900</v>
      </c>
      <c r="I69" s="49"/>
      <c r="J69" s="49"/>
    </row>
    <row r="70" spans="1:10" ht="30" x14ac:dyDescent="0.25">
      <c r="A70" s="45" t="s">
        <v>298</v>
      </c>
      <c r="B70" s="50" t="s">
        <v>299</v>
      </c>
      <c r="C70" s="52" t="s">
        <v>54</v>
      </c>
      <c r="D70" s="52" t="s">
        <v>214</v>
      </c>
      <c r="E70" s="69">
        <v>2</v>
      </c>
      <c r="F70" s="69" t="s">
        <v>45</v>
      </c>
      <c r="G70" s="47"/>
      <c r="H70" s="64" t="s">
        <v>300</v>
      </c>
      <c r="I70" s="55" t="s">
        <v>128</v>
      </c>
      <c r="J70" s="55"/>
    </row>
    <row r="71" spans="1:10" ht="30" x14ac:dyDescent="0.25">
      <c r="A71" s="45" t="s">
        <v>301</v>
      </c>
      <c r="B71" s="50" t="s">
        <v>302</v>
      </c>
      <c r="C71" s="52" t="s">
        <v>54</v>
      </c>
      <c r="D71" s="52" t="s">
        <v>214</v>
      </c>
      <c r="E71" s="69">
        <v>2</v>
      </c>
      <c r="F71" s="69" t="s">
        <v>45</v>
      </c>
      <c r="G71" s="47"/>
      <c r="H71" s="64" t="s">
        <v>303</v>
      </c>
      <c r="I71" s="55" t="s">
        <v>128</v>
      </c>
      <c r="J71" s="55"/>
    </row>
    <row r="72" spans="1:10" x14ac:dyDescent="0.25">
      <c r="A72" s="45" t="s">
        <v>304</v>
      </c>
      <c r="B72" s="50" t="s">
        <v>305</v>
      </c>
      <c r="C72" s="52" t="s">
        <v>54</v>
      </c>
      <c r="D72" s="52" t="s">
        <v>126</v>
      </c>
      <c r="E72" s="69">
        <v>2</v>
      </c>
      <c r="F72" s="69" t="s">
        <v>45</v>
      </c>
      <c r="G72" s="47"/>
      <c r="H72" s="64" t="s">
        <v>306</v>
      </c>
      <c r="I72" s="54" t="s">
        <v>307</v>
      </c>
      <c r="J72" s="55"/>
    </row>
    <row r="73" spans="1:10" x14ac:dyDescent="0.25">
      <c r="A73" s="45" t="s">
        <v>308</v>
      </c>
      <c r="B73" s="50" t="s">
        <v>309</v>
      </c>
      <c r="C73" s="52" t="s">
        <v>54</v>
      </c>
      <c r="D73" s="52" t="s">
        <v>131</v>
      </c>
      <c r="E73" s="69">
        <v>6</v>
      </c>
      <c r="F73" s="69" t="s">
        <v>45</v>
      </c>
      <c r="G73" s="47"/>
      <c r="H73" s="64" t="s">
        <v>310</v>
      </c>
      <c r="I73" s="55" t="s">
        <v>128</v>
      </c>
      <c r="J73" s="55"/>
    </row>
    <row r="74" spans="1:10" x14ac:dyDescent="0.25">
      <c r="A74" s="45" t="s">
        <v>311</v>
      </c>
      <c r="B74" s="50" t="s">
        <v>312</v>
      </c>
      <c r="C74" s="52" t="s">
        <v>54</v>
      </c>
      <c r="D74" s="52" t="s">
        <v>131</v>
      </c>
      <c r="E74" s="69">
        <v>6</v>
      </c>
      <c r="F74" s="69" t="s">
        <v>45</v>
      </c>
      <c r="G74" s="47"/>
      <c r="H74" s="64" t="s">
        <v>313</v>
      </c>
      <c r="I74" s="55" t="s">
        <v>128</v>
      </c>
      <c r="J74" s="55"/>
    </row>
    <row r="75" spans="1:10" x14ac:dyDescent="0.25">
      <c r="A75" s="58" t="s">
        <v>321</v>
      </c>
      <c r="B75" s="59" t="s">
        <v>322</v>
      </c>
      <c r="C75" s="56" t="s">
        <v>54</v>
      </c>
      <c r="D75" s="56" t="s">
        <v>55</v>
      </c>
      <c r="E75" s="69">
        <v>1</v>
      </c>
      <c r="F75" s="69" t="s">
        <v>45</v>
      </c>
      <c r="G75" s="47"/>
      <c r="H75" s="72" t="s">
        <v>323</v>
      </c>
      <c r="I75" s="57" t="s">
        <v>324</v>
      </c>
      <c r="J75" s="55"/>
    </row>
    <row r="76" spans="1:10" x14ac:dyDescent="0.25">
      <c r="A76" s="58" t="s">
        <v>329</v>
      </c>
      <c r="B76" s="59" t="s">
        <v>330</v>
      </c>
      <c r="C76" s="56" t="s">
        <v>59</v>
      </c>
      <c r="D76" s="56" t="s">
        <v>60</v>
      </c>
      <c r="E76" s="69">
        <v>28</v>
      </c>
      <c r="F76" s="69" t="s">
        <v>45</v>
      </c>
      <c r="G76" s="47"/>
      <c r="H76" s="72"/>
      <c r="I76" s="57"/>
      <c r="J76" s="55"/>
    </row>
    <row r="77" spans="1:10" x14ac:dyDescent="0.25">
      <c r="A77" s="58" t="s">
        <v>1283</v>
      </c>
      <c r="B77" s="59" t="s">
        <v>1284</v>
      </c>
      <c r="C77" s="59" t="s">
        <v>49</v>
      </c>
      <c r="D77" s="59" t="s">
        <v>356</v>
      </c>
      <c r="E77" s="58">
        <v>2</v>
      </c>
      <c r="F77" s="58" t="s">
        <v>45</v>
      </c>
      <c r="G77" s="47"/>
      <c r="H77" s="59" t="s">
        <v>1288</v>
      </c>
      <c r="I77" s="59" t="s">
        <v>417</v>
      </c>
      <c r="J77" s="59"/>
    </row>
    <row r="78" spans="1:10" x14ac:dyDescent="0.25">
      <c r="A78" s="45" t="s">
        <v>331</v>
      </c>
      <c r="B78" s="46" t="s">
        <v>1325</v>
      </c>
      <c r="C78" s="47" t="s">
        <v>43</v>
      </c>
      <c r="D78" s="47" t="s">
        <v>243</v>
      </c>
      <c r="E78" s="45">
        <v>8</v>
      </c>
      <c r="F78" s="45" t="s">
        <v>45</v>
      </c>
      <c r="G78" s="47"/>
      <c r="H78" s="47" t="s">
        <v>332</v>
      </c>
      <c r="I78" s="47"/>
      <c r="J78" s="47"/>
    </row>
    <row r="79" spans="1:10" x14ac:dyDescent="0.25">
      <c r="A79" s="45" t="s">
        <v>333</v>
      </c>
      <c r="B79" s="46" t="s">
        <v>334</v>
      </c>
      <c r="C79" s="47" t="s">
        <v>54</v>
      </c>
      <c r="D79" s="47" t="s">
        <v>131</v>
      </c>
      <c r="E79" s="45">
        <v>14</v>
      </c>
      <c r="F79" s="45" t="s">
        <v>45</v>
      </c>
      <c r="G79" s="47"/>
      <c r="H79" s="46" t="s">
        <v>335</v>
      </c>
      <c r="I79" s="47" t="s">
        <v>216</v>
      </c>
      <c r="J79" s="49"/>
    </row>
    <row r="80" spans="1:10" x14ac:dyDescent="0.25">
      <c r="A80" s="45" t="s">
        <v>336</v>
      </c>
      <c r="B80" s="46" t="s">
        <v>1326</v>
      </c>
      <c r="C80" s="47" t="s">
        <v>54</v>
      </c>
      <c r="D80" s="47" t="s">
        <v>131</v>
      </c>
      <c r="E80" s="45">
        <v>2</v>
      </c>
      <c r="F80" s="45" t="s">
        <v>45</v>
      </c>
      <c r="G80" s="47"/>
      <c r="H80" s="26" t="s">
        <v>337</v>
      </c>
      <c r="I80" s="47" t="s">
        <v>128</v>
      </c>
      <c r="J80" s="47"/>
    </row>
    <row r="81" spans="1:10" x14ac:dyDescent="0.25">
      <c r="A81" s="45" t="s">
        <v>338</v>
      </c>
      <c r="B81" s="46" t="s">
        <v>339</v>
      </c>
      <c r="C81" s="47" t="s">
        <v>54</v>
      </c>
      <c r="D81" s="47" t="s">
        <v>214</v>
      </c>
      <c r="E81" s="45">
        <v>2</v>
      </c>
      <c r="F81" s="45" t="s">
        <v>45</v>
      </c>
      <c r="G81" s="47"/>
      <c r="H81" s="46" t="s">
        <v>340</v>
      </c>
      <c r="I81" s="47" t="s">
        <v>128</v>
      </c>
      <c r="J81" s="49"/>
    </row>
    <row r="82" spans="1:10" x14ac:dyDescent="0.25">
      <c r="A82" s="45" t="s">
        <v>341</v>
      </c>
      <c r="B82" s="46" t="s">
        <v>342</v>
      </c>
      <c r="C82" s="47" t="s">
        <v>54</v>
      </c>
      <c r="D82" s="47" t="s">
        <v>214</v>
      </c>
      <c r="E82" s="45">
        <v>2</v>
      </c>
      <c r="F82" s="45" t="s">
        <v>45</v>
      </c>
      <c r="G82" s="47"/>
      <c r="H82" s="46" t="s">
        <v>343</v>
      </c>
      <c r="I82" s="47" t="s">
        <v>216</v>
      </c>
      <c r="J82" s="49"/>
    </row>
    <row r="83" spans="1:10" x14ac:dyDescent="0.25">
      <c r="A83" s="45" t="s">
        <v>344</v>
      </c>
      <c r="B83" s="46" t="s">
        <v>345</v>
      </c>
      <c r="C83" s="47" t="s">
        <v>54</v>
      </c>
      <c r="D83" s="47" t="s">
        <v>214</v>
      </c>
      <c r="E83" s="45">
        <v>2</v>
      </c>
      <c r="F83" s="45" t="s">
        <v>45</v>
      </c>
      <c r="G83" s="47"/>
      <c r="H83" s="46" t="s">
        <v>346</v>
      </c>
      <c r="I83" s="47" t="s">
        <v>216</v>
      </c>
      <c r="J83" s="49"/>
    </row>
    <row r="84" spans="1:10" x14ac:dyDescent="0.25">
      <c r="A84" s="45" t="s">
        <v>347</v>
      </c>
      <c r="B84" s="46" t="s">
        <v>348</v>
      </c>
      <c r="C84" s="47" t="s">
        <v>54</v>
      </c>
      <c r="D84" s="47" t="s">
        <v>126</v>
      </c>
      <c r="E84" s="45">
        <v>2</v>
      </c>
      <c r="F84" s="45" t="s">
        <v>45</v>
      </c>
      <c r="G84" s="47"/>
      <c r="H84" s="46" t="s">
        <v>349</v>
      </c>
      <c r="I84" s="47" t="s">
        <v>216</v>
      </c>
      <c r="J84" s="49"/>
    </row>
    <row r="85" spans="1:10" x14ac:dyDescent="0.25">
      <c r="A85" s="45" t="s">
        <v>350</v>
      </c>
      <c r="B85" s="46" t="s">
        <v>351</v>
      </c>
      <c r="C85" s="47" t="s">
        <v>54</v>
      </c>
      <c r="D85" s="47" t="s">
        <v>214</v>
      </c>
      <c r="E85" s="45">
        <v>2</v>
      </c>
      <c r="F85" s="45" t="s">
        <v>45</v>
      </c>
      <c r="G85" s="47"/>
      <c r="H85" s="46" t="s">
        <v>352</v>
      </c>
      <c r="I85" s="47" t="s">
        <v>353</v>
      </c>
      <c r="J85" s="49"/>
    </row>
    <row r="86" spans="1:10" x14ac:dyDescent="0.25">
      <c r="A86" s="45" t="s">
        <v>354</v>
      </c>
      <c r="B86" s="46" t="s">
        <v>355</v>
      </c>
      <c r="C86" s="47" t="s">
        <v>49</v>
      </c>
      <c r="D86" s="47" t="s">
        <v>356</v>
      </c>
      <c r="E86" s="45">
        <v>6</v>
      </c>
      <c r="F86" s="45" t="s">
        <v>45</v>
      </c>
      <c r="G86" s="47"/>
      <c r="H86" s="46" t="s">
        <v>357</v>
      </c>
      <c r="I86" s="47" t="s">
        <v>1323</v>
      </c>
      <c r="J86" s="49"/>
    </row>
    <row r="87" spans="1:10" x14ac:dyDescent="0.25">
      <c r="A87" s="45" t="s">
        <v>358</v>
      </c>
      <c r="B87" s="46" t="s">
        <v>359</v>
      </c>
      <c r="C87" s="47" t="s">
        <v>49</v>
      </c>
      <c r="D87" s="47" t="s">
        <v>356</v>
      </c>
      <c r="E87" s="45">
        <v>4</v>
      </c>
      <c r="F87" s="45" t="s">
        <v>45</v>
      </c>
      <c r="G87" s="47"/>
      <c r="H87" s="46" t="s">
        <v>360</v>
      </c>
      <c r="I87" s="47" t="s">
        <v>1323</v>
      </c>
      <c r="J87" s="49"/>
    </row>
    <row r="88" spans="1:10" x14ac:dyDescent="0.25">
      <c r="A88" s="45" t="s">
        <v>361</v>
      </c>
      <c r="B88" s="46" t="s">
        <v>362</v>
      </c>
      <c r="C88" s="47" t="s">
        <v>277</v>
      </c>
      <c r="D88" s="47" t="s">
        <v>278</v>
      </c>
      <c r="E88" s="45">
        <v>20</v>
      </c>
      <c r="F88" s="45" t="s">
        <v>45</v>
      </c>
      <c r="G88" s="47"/>
      <c r="H88" s="46" t="s">
        <v>363</v>
      </c>
      <c r="I88" s="47" t="s">
        <v>328</v>
      </c>
      <c r="J88" s="49"/>
    </row>
    <row r="89" spans="1:10" x14ac:dyDescent="0.25">
      <c r="A89" s="45" t="s">
        <v>364</v>
      </c>
      <c r="B89" s="46" t="s">
        <v>365</v>
      </c>
      <c r="C89" s="47" t="s">
        <v>277</v>
      </c>
      <c r="D89" s="47" t="s">
        <v>366</v>
      </c>
      <c r="E89" s="45">
        <v>20</v>
      </c>
      <c r="F89" s="45" t="s">
        <v>56</v>
      </c>
      <c r="G89" s="47"/>
      <c r="H89" s="46" t="s">
        <v>367</v>
      </c>
      <c r="I89" s="47" t="s">
        <v>328</v>
      </c>
      <c r="J89" s="49"/>
    </row>
    <row r="90" spans="1:10" x14ac:dyDescent="0.25">
      <c r="A90" s="45" t="s">
        <v>368</v>
      </c>
      <c r="B90" s="46" t="s">
        <v>369</v>
      </c>
      <c r="C90" s="47" t="s">
        <v>277</v>
      </c>
      <c r="D90" s="47" t="s">
        <v>278</v>
      </c>
      <c r="E90" s="45">
        <v>20</v>
      </c>
      <c r="F90" s="45" t="s">
        <v>45</v>
      </c>
      <c r="G90" s="47"/>
      <c r="H90" s="46" t="s">
        <v>370</v>
      </c>
      <c r="I90" s="47" t="s">
        <v>328</v>
      </c>
      <c r="J90" s="49"/>
    </row>
    <row r="91" spans="1:10" x14ac:dyDescent="0.25">
      <c r="A91" s="45" t="s">
        <v>371</v>
      </c>
      <c r="B91" s="46" t="s">
        <v>372</v>
      </c>
      <c r="C91" s="47" t="s">
        <v>277</v>
      </c>
      <c r="D91" s="47" t="s">
        <v>278</v>
      </c>
      <c r="E91" s="45">
        <v>20</v>
      </c>
      <c r="F91" s="45" t="s">
        <v>45</v>
      </c>
      <c r="G91" s="47"/>
      <c r="H91" s="46" t="s">
        <v>373</v>
      </c>
      <c r="I91" s="47" t="s">
        <v>328</v>
      </c>
      <c r="J91" s="49"/>
    </row>
    <row r="92" spans="1:10" x14ac:dyDescent="0.25">
      <c r="A92" s="45" t="s">
        <v>374</v>
      </c>
      <c r="B92" s="46" t="s">
        <v>375</v>
      </c>
      <c r="C92" s="47" t="s">
        <v>277</v>
      </c>
      <c r="D92" s="47" t="s">
        <v>278</v>
      </c>
      <c r="E92" s="45">
        <v>20</v>
      </c>
      <c r="F92" s="45" t="s">
        <v>45</v>
      </c>
      <c r="G92" s="47"/>
      <c r="H92" s="46" t="s">
        <v>376</v>
      </c>
      <c r="I92" s="47" t="s">
        <v>328</v>
      </c>
      <c r="J92" s="49"/>
    </row>
    <row r="93" spans="1:10" x14ac:dyDescent="0.25">
      <c r="A93" s="45" t="s">
        <v>377</v>
      </c>
      <c r="B93" s="46" t="s">
        <v>378</v>
      </c>
      <c r="C93" s="47" t="s">
        <v>277</v>
      </c>
      <c r="D93" s="47" t="s">
        <v>278</v>
      </c>
      <c r="E93" s="45">
        <v>20</v>
      </c>
      <c r="F93" s="45" t="s">
        <v>45</v>
      </c>
      <c r="G93" s="47"/>
      <c r="H93" s="46" t="s">
        <v>379</v>
      </c>
      <c r="I93" s="47" t="s">
        <v>328</v>
      </c>
      <c r="J93" s="49"/>
    </row>
    <row r="94" spans="1:10" x14ac:dyDescent="0.25">
      <c r="A94" s="45" t="s">
        <v>380</v>
      </c>
      <c r="B94" s="46" t="s">
        <v>381</v>
      </c>
      <c r="C94" s="47" t="s">
        <v>277</v>
      </c>
      <c r="D94" s="47" t="s">
        <v>382</v>
      </c>
      <c r="E94" s="45">
        <v>20</v>
      </c>
      <c r="F94" s="45" t="s">
        <v>45</v>
      </c>
      <c r="G94" s="47"/>
      <c r="H94" s="46" t="s">
        <v>383</v>
      </c>
      <c r="I94" s="47" t="s">
        <v>328</v>
      </c>
      <c r="J94" s="49"/>
    </row>
    <row r="95" spans="1:10" x14ac:dyDescent="0.25">
      <c r="A95" s="45" t="s">
        <v>384</v>
      </c>
      <c r="B95" s="46" t="s">
        <v>385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386</v>
      </c>
      <c r="I95" s="47" t="s">
        <v>328</v>
      </c>
      <c r="J95" s="49"/>
    </row>
    <row r="96" spans="1:10" x14ac:dyDescent="0.25">
      <c r="A96" s="45" t="s">
        <v>387</v>
      </c>
      <c r="B96" s="46" t="s">
        <v>388</v>
      </c>
      <c r="C96" s="47" t="s">
        <v>277</v>
      </c>
      <c r="D96" s="47" t="s">
        <v>382</v>
      </c>
      <c r="E96" s="45">
        <v>20</v>
      </c>
      <c r="F96" s="45" t="s">
        <v>45</v>
      </c>
      <c r="G96" s="47"/>
      <c r="H96" s="46" t="s">
        <v>389</v>
      </c>
      <c r="I96" s="47" t="s">
        <v>328</v>
      </c>
      <c r="J96" s="49"/>
    </row>
    <row r="97" spans="1:10" x14ac:dyDescent="0.25">
      <c r="A97" s="45" t="s">
        <v>390</v>
      </c>
      <c r="B97" s="46" t="s">
        <v>391</v>
      </c>
      <c r="C97" s="47" t="s">
        <v>277</v>
      </c>
      <c r="D97" s="47" t="s">
        <v>382</v>
      </c>
      <c r="E97" s="45">
        <v>20</v>
      </c>
      <c r="F97" s="45" t="s">
        <v>45</v>
      </c>
      <c r="G97" s="47"/>
      <c r="H97" s="46" t="s">
        <v>392</v>
      </c>
      <c r="I97" s="47" t="s">
        <v>328</v>
      </c>
      <c r="J97" s="49"/>
    </row>
    <row r="98" spans="1:10" x14ac:dyDescent="0.25">
      <c r="A98" s="45" t="s">
        <v>393</v>
      </c>
      <c r="B98" s="46" t="s">
        <v>394</v>
      </c>
      <c r="C98" s="47" t="s">
        <v>277</v>
      </c>
      <c r="D98" s="47" t="s">
        <v>395</v>
      </c>
      <c r="E98" s="45">
        <v>20</v>
      </c>
      <c r="F98" s="45" t="s">
        <v>45</v>
      </c>
      <c r="G98" s="47"/>
      <c r="H98" s="46" t="s">
        <v>396</v>
      </c>
      <c r="I98" s="47" t="s">
        <v>397</v>
      </c>
      <c r="J98" s="49"/>
    </row>
    <row r="99" spans="1:10" x14ac:dyDescent="0.25">
      <c r="A99" s="45" t="s">
        <v>398</v>
      </c>
      <c r="B99" s="46" t="s">
        <v>399</v>
      </c>
      <c r="C99" s="47" t="s">
        <v>277</v>
      </c>
      <c r="D99" s="47" t="s">
        <v>382</v>
      </c>
      <c r="E99" s="45">
        <v>20</v>
      </c>
      <c r="F99" s="45" t="s">
        <v>45</v>
      </c>
      <c r="G99" s="47"/>
      <c r="H99" s="46" t="s">
        <v>400</v>
      </c>
      <c r="I99" s="47" t="s">
        <v>328</v>
      </c>
      <c r="J99" s="49"/>
    </row>
    <row r="100" spans="1:10" x14ac:dyDescent="0.25">
      <c r="A100" s="45" t="s">
        <v>401</v>
      </c>
      <c r="B100" s="46" t="s">
        <v>1303</v>
      </c>
      <c r="C100" s="47" t="s">
        <v>59</v>
      </c>
      <c r="D100" s="47" t="s">
        <v>186</v>
      </c>
      <c r="E100" s="45">
        <v>2</v>
      </c>
      <c r="F100" s="45" t="s">
        <v>45</v>
      </c>
      <c r="G100" s="47"/>
      <c r="H100" s="46" t="s">
        <v>402</v>
      </c>
      <c r="I100" s="47" t="s">
        <v>66</v>
      </c>
      <c r="J100" s="49"/>
    </row>
    <row r="101" spans="1:10" x14ac:dyDescent="0.25">
      <c r="A101" s="45" t="s">
        <v>403</v>
      </c>
      <c r="B101" s="46" t="s">
        <v>1304</v>
      </c>
      <c r="C101" s="47" t="s">
        <v>59</v>
      </c>
      <c r="D101" s="47" t="s">
        <v>186</v>
      </c>
      <c r="E101" s="45">
        <v>2</v>
      </c>
      <c r="F101" s="45" t="s">
        <v>45</v>
      </c>
      <c r="G101" s="47"/>
      <c r="H101" s="46" t="s">
        <v>404</v>
      </c>
      <c r="I101" s="47" t="s">
        <v>66</v>
      </c>
      <c r="J101" s="49"/>
    </row>
    <row r="102" spans="1:10" x14ac:dyDescent="0.25">
      <c r="A102" s="45" t="s">
        <v>405</v>
      </c>
      <c r="B102" s="46" t="s">
        <v>406</v>
      </c>
      <c r="C102" s="47" t="s">
        <v>59</v>
      </c>
      <c r="D102" s="47" t="s">
        <v>194</v>
      </c>
      <c r="E102" s="45">
        <v>2</v>
      </c>
      <c r="F102" s="45" t="s">
        <v>45</v>
      </c>
      <c r="G102" s="47"/>
      <c r="H102" s="46" t="s">
        <v>407</v>
      </c>
      <c r="I102" s="47" t="s">
        <v>66</v>
      </c>
      <c r="J102" s="49"/>
    </row>
    <row r="103" spans="1:10" x14ac:dyDescent="0.25">
      <c r="A103" s="45" t="s">
        <v>408</v>
      </c>
      <c r="B103" s="46" t="s">
        <v>409</v>
      </c>
      <c r="C103" s="47" t="s">
        <v>59</v>
      </c>
      <c r="D103" s="47" t="s">
        <v>194</v>
      </c>
      <c r="E103" s="45">
        <v>2</v>
      </c>
      <c r="F103" s="45" t="s">
        <v>45</v>
      </c>
      <c r="G103" s="47"/>
      <c r="H103" s="46" t="s">
        <v>410</v>
      </c>
      <c r="I103" s="47" t="s">
        <v>66</v>
      </c>
      <c r="J103" s="49"/>
    </row>
    <row r="104" spans="1:10" x14ac:dyDescent="0.25">
      <c r="A104" s="45" t="s">
        <v>411</v>
      </c>
      <c r="B104" s="46" t="s">
        <v>412</v>
      </c>
      <c r="C104" s="47" t="s">
        <v>59</v>
      </c>
      <c r="D104" s="47" t="s">
        <v>194</v>
      </c>
      <c r="E104" s="45">
        <v>2</v>
      </c>
      <c r="F104" s="45" t="s">
        <v>45</v>
      </c>
      <c r="G104" s="47"/>
      <c r="H104" s="46" t="s">
        <v>413</v>
      </c>
      <c r="I104" s="47" t="s">
        <v>66</v>
      </c>
      <c r="J104" s="49"/>
    </row>
    <row r="105" spans="1:10" x14ac:dyDescent="0.25">
      <c r="A105" s="45" t="s">
        <v>414</v>
      </c>
      <c r="B105" s="46" t="s">
        <v>415</v>
      </c>
      <c r="C105" s="47" t="s">
        <v>59</v>
      </c>
      <c r="D105" s="47" t="s">
        <v>194</v>
      </c>
      <c r="E105" s="45">
        <v>2</v>
      </c>
      <c r="F105" s="45" t="s">
        <v>45</v>
      </c>
      <c r="G105" s="47"/>
      <c r="H105" s="46" t="s">
        <v>416</v>
      </c>
      <c r="I105" s="47" t="s">
        <v>417</v>
      </c>
      <c r="J105" s="49"/>
    </row>
    <row r="106" spans="1:10" x14ac:dyDescent="0.25">
      <c r="A106" s="45" t="s">
        <v>418</v>
      </c>
      <c r="B106" s="46" t="s">
        <v>419</v>
      </c>
      <c r="C106" s="47" t="s">
        <v>59</v>
      </c>
      <c r="D106" s="47" t="s">
        <v>95</v>
      </c>
      <c r="E106" s="45">
        <v>20</v>
      </c>
      <c r="F106" s="45" t="s">
        <v>45</v>
      </c>
      <c r="G106" s="47"/>
      <c r="H106" s="32" t="s">
        <v>420</v>
      </c>
      <c r="I106" s="47" t="s">
        <v>417</v>
      </c>
      <c r="J106" s="49"/>
    </row>
    <row r="107" spans="1:10" x14ac:dyDescent="0.25">
      <c r="A107" s="45" t="s">
        <v>421</v>
      </c>
      <c r="B107" s="46" t="s">
        <v>422</v>
      </c>
      <c r="C107" s="47" t="s">
        <v>59</v>
      </c>
      <c r="D107" s="47" t="s">
        <v>95</v>
      </c>
      <c r="E107" s="45">
        <v>20</v>
      </c>
      <c r="F107" s="45" t="s">
        <v>45</v>
      </c>
      <c r="G107" s="47"/>
      <c r="H107" s="35" t="s">
        <v>423</v>
      </c>
      <c r="I107" s="55" t="s">
        <v>424</v>
      </c>
      <c r="J107" s="49"/>
    </row>
    <row r="108" spans="1:10" x14ac:dyDescent="0.25">
      <c r="A108" s="45" t="s">
        <v>425</v>
      </c>
      <c r="B108" s="46" t="s">
        <v>426</v>
      </c>
      <c r="C108" s="47" t="s">
        <v>59</v>
      </c>
      <c r="D108" s="47" t="s">
        <v>95</v>
      </c>
      <c r="E108" s="45">
        <v>20</v>
      </c>
      <c r="F108" s="45" t="s">
        <v>45</v>
      </c>
      <c r="G108" s="47"/>
      <c r="H108" s="32" t="s">
        <v>427</v>
      </c>
      <c r="I108" s="47" t="s">
        <v>417</v>
      </c>
      <c r="J108" s="49"/>
    </row>
    <row r="109" spans="1:10" x14ac:dyDescent="0.25">
      <c r="A109" s="45" t="s">
        <v>428</v>
      </c>
      <c r="B109" s="46" t="s">
        <v>429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430</v>
      </c>
      <c r="I109" s="47" t="s">
        <v>417</v>
      </c>
      <c r="J109" s="49"/>
    </row>
    <row r="110" spans="1:10" x14ac:dyDescent="0.25">
      <c r="A110" s="45" t="s">
        <v>431</v>
      </c>
      <c r="B110" s="46" t="s">
        <v>432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433</v>
      </c>
      <c r="I110" s="47" t="s">
        <v>66</v>
      </c>
      <c r="J110" s="49"/>
    </row>
    <row r="111" spans="1:10" x14ac:dyDescent="0.25">
      <c r="A111" s="45" t="s">
        <v>434</v>
      </c>
      <c r="B111" s="46" t="s">
        <v>435</v>
      </c>
      <c r="C111" s="47" t="s">
        <v>59</v>
      </c>
      <c r="D111" s="47" t="s">
        <v>60</v>
      </c>
      <c r="E111" s="45">
        <v>2</v>
      </c>
      <c r="F111" s="45" t="s">
        <v>45</v>
      </c>
      <c r="G111" s="47"/>
      <c r="H111" s="46" t="s">
        <v>436</v>
      </c>
      <c r="I111" s="47" t="s">
        <v>424</v>
      </c>
      <c r="J111" s="49"/>
    </row>
    <row r="112" spans="1:10" x14ac:dyDescent="0.25">
      <c r="A112" s="45" t="s">
        <v>437</v>
      </c>
      <c r="B112" s="46" t="s">
        <v>438</v>
      </c>
      <c r="C112" s="47" t="s">
        <v>59</v>
      </c>
      <c r="D112" s="47" t="s">
        <v>95</v>
      </c>
      <c r="E112" s="45">
        <v>14</v>
      </c>
      <c r="F112" s="45" t="s">
        <v>45</v>
      </c>
      <c r="G112" s="47"/>
      <c r="H112" s="46" t="s">
        <v>439</v>
      </c>
      <c r="I112" s="47" t="s">
        <v>424</v>
      </c>
      <c r="J112" s="49"/>
    </row>
    <row r="113" spans="1:10" x14ac:dyDescent="0.25">
      <c r="A113" s="45" t="s">
        <v>440</v>
      </c>
      <c r="B113" s="46" t="s">
        <v>441</v>
      </c>
      <c r="C113" s="47" t="s">
        <v>59</v>
      </c>
      <c r="D113" s="47" t="s">
        <v>95</v>
      </c>
      <c r="E113" s="45">
        <v>14</v>
      </c>
      <c r="F113" s="45" t="s">
        <v>45</v>
      </c>
      <c r="G113" s="47"/>
      <c r="H113" s="46" t="s">
        <v>442</v>
      </c>
      <c r="I113" s="47" t="s">
        <v>424</v>
      </c>
      <c r="J113" s="49"/>
    </row>
    <row r="114" spans="1:10" x14ac:dyDescent="0.25">
      <c r="A114" s="45" t="s">
        <v>443</v>
      </c>
      <c r="B114" s="46" t="s">
        <v>444</v>
      </c>
      <c r="C114" s="47" t="s">
        <v>59</v>
      </c>
      <c r="D114" s="47" t="s">
        <v>95</v>
      </c>
      <c r="E114" s="45">
        <v>14</v>
      </c>
      <c r="F114" s="45" t="s">
        <v>45</v>
      </c>
      <c r="G114" s="47"/>
      <c r="H114" s="46" t="s">
        <v>445</v>
      </c>
      <c r="I114" s="47" t="s">
        <v>424</v>
      </c>
      <c r="J114" s="49"/>
    </row>
    <row r="115" spans="1:10" x14ac:dyDescent="0.25">
      <c r="A115" s="45" t="s">
        <v>446</v>
      </c>
      <c r="B115" s="46" t="s">
        <v>447</v>
      </c>
      <c r="C115" s="47" t="s">
        <v>59</v>
      </c>
      <c r="D115" s="47" t="s">
        <v>60</v>
      </c>
      <c r="E115" s="45">
        <v>2</v>
      </c>
      <c r="F115" s="45" t="s">
        <v>45</v>
      </c>
      <c r="G115" s="47"/>
      <c r="H115" s="46" t="s">
        <v>448</v>
      </c>
      <c r="I115" s="47" t="s">
        <v>424</v>
      </c>
      <c r="J115" s="49"/>
    </row>
    <row r="116" spans="1:10" x14ac:dyDescent="0.25">
      <c r="A116" s="45" t="s">
        <v>449</v>
      </c>
      <c r="B116" s="46" t="s">
        <v>450</v>
      </c>
      <c r="C116" s="47" t="s">
        <v>59</v>
      </c>
      <c r="D116" s="47" t="s">
        <v>95</v>
      </c>
      <c r="E116" s="45">
        <v>20</v>
      </c>
      <c r="F116" s="45" t="s">
        <v>45</v>
      </c>
      <c r="G116" s="47"/>
      <c r="H116" s="46" t="s">
        <v>451</v>
      </c>
      <c r="I116" s="47" t="s">
        <v>328</v>
      </c>
      <c r="J116" s="49"/>
    </row>
    <row r="117" spans="1:10" x14ac:dyDescent="0.25">
      <c r="A117" s="45" t="s">
        <v>452</v>
      </c>
      <c r="B117" s="46" t="s">
        <v>453</v>
      </c>
      <c r="C117" s="47" t="s">
        <v>277</v>
      </c>
      <c r="D117" s="47" t="s">
        <v>278</v>
      </c>
      <c r="E117" s="45">
        <v>28</v>
      </c>
      <c r="F117" s="45" t="s">
        <v>45</v>
      </c>
      <c r="G117" s="47"/>
      <c r="H117" s="47">
        <v>513576</v>
      </c>
      <c r="I117" s="47" t="s">
        <v>417</v>
      </c>
      <c r="J117" s="49"/>
    </row>
    <row r="118" spans="1:10" x14ac:dyDescent="0.25">
      <c r="A118" s="45" t="s">
        <v>454</v>
      </c>
      <c r="B118" s="46" t="s">
        <v>455</v>
      </c>
      <c r="C118" s="47" t="s">
        <v>456</v>
      </c>
      <c r="D118" s="47" t="s">
        <v>457</v>
      </c>
      <c r="E118" s="45">
        <v>4</v>
      </c>
      <c r="F118" s="45" t="s">
        <v>45</v>
      </c>
      <c r="G118" s="47"/>
      <c r="H118" s="46" t="s">
        <v>458</v>
      </c>
      <c r="I118" s="47" t="s">
        <v>459</v>
      </c>
      <c r="J118" s="49"/>
    </row>
    <row r="119" spans="1:10" x14ac:dyDescent="0.25">
      <c r="A119" s="45" t="s">
        <v>460</v>
      </c>
      <c r="B119" s="46" t="s">
        <v>461</v>
      </c>
      <c r="C119" s="47" t="s">
        <v>59</v>
      </c>
      <c r="D119" s="47" t="s">
        <v>462</v>
      </c>
      <c r="E119" s="45">
        <v>6</v>
      </c>
      <c r="F119" s="45" t="s">
        <v>45</v>
      </c>
      <c r="G119" s="47"/>
      <c r="H119" s="46" t="s">
        <v>463</v>
      </c>
      <c r="I119" s="47" t="s">
        <v>464</v>
      </c>
      <c r="J119" s="49" t="s">
        <v>465</v>
      </c>
    </row>
    <row r="120" spans="1:10" x14ac:dyDescent="0.25">
      <c r="A120" s="45" t="s">
        <v>466</v>
      </c>
      <c r="B120" s="46" t="s">
        <v>467</v>
      </c>
      <c r="C120" s="47" t="s">
        <v>54</v>
      </c>
      <c r="D120" s="47" t="s">
        <v>126</v>
      </c>
      <c r="E120" s="45">
        <v>6</v>
      </c>
      <c r="F120" s="45" t="s">
        <v>45</v>
      </c>
      <c r="G120" s="47"/>
      <c r="H120" s="46" t="s">
        <v>1159</v>
      </c>
      <c r="I120" s="47" t="s">
        <v>128</v>
      </c>
      <c r="J120" s="49"/>
    </row>
    <row r="121" spans="1:10" x14ac:dyDescent="0.25">
      <c r="A121" s="45" t="s">
        <v>469</v>
      </c>
      <c r="B121" s="46" t="s">
        <v>470</v>
      </c>
      <c r="C121" s="47" t="s">
        <v>54</v>
      </c>
      <c r="D121" s="47" t="s">
        <v>126</v>
      </c>
      <c r="E121" s="45">
        <v>2</v>
      </c>
      <c r="F121" s="45" t="s">
        <v>45</v>
      </c>
      <c r="G121" s="47"/>
      <c r="H121" s="46" t="s">
        <v>1160</v>
      </c>
      <c r="I121" s="47" t="s">
        <v>128</v>
      </c>
      <c r="J121" s="49"/>
    </row>
    <row r="122" spans="1:10" x14ac:dyDescent="0.25">
      <c r="A122" s="45" t="s">
        <v>472</v>
      </c>
      <c r="B122" s="46" t="s">
        <v>473</v>
      </c>
      <c r="C122" s="47" t="s">
        <v>54</v>
      </c>
      <c r="D122" s="47" t="s">
        <v>126</v>
      </c>
      <c r="E122" s="45">
        <v>2</v>
      </c>
      <c r="F122" s="45" t="s">
        <v>45</v>
      </c>
      <c r="G122" s="47"/>
      <c r="H122" s="46" t="s">
        <v>1161</v>
      </c>
      <c r="I122" s="47" t="s">
        <v>128</v>
      </c>
      <c r="J122" s="49"/>
    </row>
    <row r="123" spans="1:10" x14ac:dyDescent="0.25">
      <c r="A123" s="45" t="s">
        <v>475</v>
      </c>
      <c r="B123" s="46" t="s">
        <v>476</v>
      </c>
      <c r="C123" s="47" t="s">
        <v>54</v>
      </c>
      <c r="D123" s="47" t="s">
        <v>126</v>
      </c>
      <c r="E123" s="45">
        <v>2</v>
      </c>
      <c r="F123" s="45" t="s">
        <v>45</v>
      </c>
      <c r="G123" s="47"/>
      <c r="H123" s="46" t="s">
        <v>1162</v>
      </c>
      <c r="I123" s="47" t="s">
        <v>128</v>
      </c>
      <c r="J123" s="49"/>
    </row>
    <row r="124" spans="1:10" x14ac:dyDescent="0.25">
      <c r="A124" s="45" t="s">
        <v>478</v>
      </c>
      <c r="B124" s="46" t="s">
        <v>479</v>
      </c>
      <c r="C124" s="47" t="s">
        <v>54</v>
      </c>
      <c r="D124" s="47" t="s">
        <v>126</v>
      </c>
      <c r="E124" s="45">
        <v>2</v>
      </c>
      <c r="F124" s="45" t="s">
        <v>45</v>
      </c>
      <c r="G124" s="47"/>
      <c r="H124" s="46" t="s">
        <v>1163</v>
      </c>
      <c r="I124" s="47" t="s">
        <v>128</v>
      </c>
      <c r="J124" s="49"/>
    </row>
    <row r="125" spans="1:10" x14ac:dyDescent="0.25">
      <c r="A125" s="45" t="s">
        <v>481</v>
      </c>
      <c r="B125" s="46" t="s">
        <v>482</v>
      </c>
      <c r="C125" s="47" t="s">
        <v>54</v>
      </c>
      <c r="D125" s="47" t="s">
        <v>126</v>
      </c>
      <c r="E125" s="45">
        <v>2</v>
      </c>
      <c r="F125" s="45" t="s">
        <v>45</v>
      </c>
      <c r="G125" s="47"/>
      <c r="H125" s="46" t="s">
        <v>1164</v>
      </c>
      <c r="I125" s="47" t="s">
        <v>128</v>
      </c>
      <c r="J125" s="49"/>
    </row>
    <row r="126" spans="1:10" x14ac:dyDescent="0.25">
      <c r="A126" s="45" t="s">
        <v>484</v>
      </c>
      <c r="B126" s="46" t="s">
        <v>485</v>
      </c>
      <c r="C126" s="47" t="s">
        <v>54</v>
      </c>
      <c r="D126" s="47" t="s">
        <v>126</v>
      </c>
      <c r="E126" s="45">
        <v>2</v>
      </c>
      <c r="F126" s="45" t="s">
        <v>45</v>
      </c>
      <c r="G126" s="47"/>
      <c r="H126" s="46" t="s">
        <v>1165</v>
      </c>
      <c r="I126" s="47" t="s">
        <v>128</v>
      </c>
      <c r="J126" s="49"/>
    </row>
    <row r="127" spans="1:10" x14ac:dyDescent="0.25">
      <c r="A127" s="45" t="s">
        <v>487</v>
      </c>
      <c r="B127" s="46" t="s">
        <v>488</v>
      </c>
      <c r="C127" s="47" t="s">
        <v>54</v>
      </c>
      <c r="D127" s="47" t="s">
        <v>126</v>
      </c>
      <c r="E127" s="45">
        <v>2</v>
      </c>
      <c r="F127" s="45" t="s">
        <v>45</v>
      </c>
      <c r="G127" s="47"/>
      <c r="H127" s="46" t="s">
        <v>1166</v>
      </c>
      <c r="I127" s="47" t="s">
        <v>128</v>
      </c>
      <c r="J127" s="49"/>
    </row>
    <row r="128" spans="1:10" x14ac:dyDescent="0.25">
      <c r="A128" s="45" t="s">
        <v>490</v>
      </c>
      <c r="B128" s="46" t="s">
        <v>491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492</v>
      </c>
      <c r="I128" s="47" t="s">
        <v>128</v>
      </c>
      <c r="J128" s="49" t="s">
        <v>493</v>
      </c>
    </row>
    <row r="129" spans="1:10" x14ac:dyDescent="0.25">
      <c r="A129" s="45" t="s">
        <v>494</v>
      </c>
      <c r="B129" s="46" t="s">
        <v>495</v>
      </c>
      <c r="C129" s="47" t="s">
        <v>54</v>
      </c>
      <c r="D129" s="47" t="s">
        <v>214</v>
      </c>
      <c r="E129" s="45">
        <v>2</v>
      </c>
      <c r="F129" s="45" t="s">
        <v>45</v>
      </c>
      <c r="G129" s="47"/>
      <c r="H129" s="46" t="s">
        <v>1167</v>
      </c>
      <c r="I129" s="47" t="s">
        <v>128</v>
      </c>
      <c r="J129" s="49"/>
    </row>
    <row r="130" spans="1:10" x14ac:dyDescent="0.25">
      <c r="A130" s="45" t="s">
        <v>497</v>
      </c>
      <c r="B130" s="46" t="s">
        <v>498</v>
      </c>
      <c r="C130" s="47" t="s">
        <v>54</v>
      </c>
      <c r="D130" s="47" t="s">
        <v>214</v>
      </c>
      <c r="E130" s="45">
        <v>2</v>
      </c>
      <c r="F130" s="45" t="s">
        <v>45</v>
      </c>
      <c r="G130" s="47"/>
      <c r="H130" s="46" t="s">
        <v>1168</v>
      </c>
      <c r="I130" s="47" t="s">
        <v>128</v>
      </c>
      <c r="J130" s="49"/>
    </row>
    <row r="131" spans="1:10" x14ac:dyDescent="0.25">
      <c r="A131" s="45" t="s">
        <v>500</v>
      </c>
      <c r="B131" s="46" t="s">
        <v>1305</v>
      </c>
      <c r="C131" s="47" t="s">
        <v>54</v>
      </c>
      <c r="D131" s="47" t="s">
        <v>131</v>
      </c>
      <c r="E131" s="45">
        <v>14</v>
      </c>
      <c r="F131" s="45" t="s">
        <v>45</v>
      </c>
      <c r="G131" s="47"/>
      <c r="H131" s="46" t="s">
        <v>1169</v>
      </c>
      <c r="I131" s="47" t="s">
        <v>128</v>
      </c>
      <c r="J131" s="49"/>
    </row>
    <row r="132" spans="1:10" x14ac:dyDescent="0.25">
      <c r="A132" s="45" t="s">
        <v>502</v>
      </c>
      <c r="B132" s="46" t="s">
        <v>503</v>
      </c>
      <c r="C132" s="47" t="s">
        <v>54</v>
      </c>
      <c r="D132" s="47" t="s">
        <v>131</v>
      </c>
      <c r="E132" s="45">
        <v>14</v>
      </c>
      <c r="F132" s="45" t="s">
        <v>45</v>
      </c>
      <c r="G132" s="47"/>
      <c r="H132" s="46" t="s">
        <v>1170</v>
      </c>
      <c r="I132" s="47" t="s">
        <v>128</v>
      </c>
      <c r="J132" s="49"/>
    </row>
    <row r="133" spans="1:10" x14ac:dyDescent="0.25">
      <c r="A133" s="45" t="s">
        <v>505</v>
      </c>
      <c r="B133" s="46" t="s">
        <v>506</v>
      </c>
      <c r="C133" s="47" t="s">
        <v>54</v>
      </c>
      <c r="D133" s="47" t="s">
        <v>131</v>
      </c>
      <c r="E133" s="45">
        <v>14</v>
      </c>
      <c r="F133" s="45" t="s">
        <v>45</v>
      </c>
      <c r="G133" s="47"/>
      <c r="H133" s="46" t="s">
        <v>1171</v>
      </c>
      <c r="I133" s="47" t="s">
        <v>128</v>
      </c>
      <c r="J133" s="49"/>
    </row>
    <row r="134" spans="1:10" x14ac:dyDescent="0.25">
      <c r="A134" s="45" t="s">
        <v>508</v>
      </c>
      <c r="B134" s="46" t="s">
        <v>509</v>
      </c>
      <c r="C134" s="47" t="s">
        <v>54</v>
      </c>
      <c r="D134" s="47" t="s">
        <v>131</v>
      </c>
      <c r="E134" s="45">
        <v>14</v>
      </c>
      <c r="F134" s="45" t="s">
        <v>45</v>
      </c>
      <c r="G134" s="47"/>
      <c r="H134" s="46" t="s">
        <v>1172</v>
      </c>
      <c r="I134" s="47" t="s">
        <v>128</v>
      </c>
      <c r="J134" s="49"/>
    </row>
    <row r="135" spans="1:10" x14ac:dyDescent="0.25">
      <c r="A135" s="45" t="s">
        <v>511</v>
      </c>
      <c r="B135" s="46" t="s">
        <v>512</v>
      </c>
      <c r="C135" s="47" t="s">
        <v>54</v>
      </c>
      <c r="D135" s="47" t="s">
        <v>131</v>
      </c>
      <c r="E135" s="45">
        <v>14</v>
      </c>
      <c r="F135" s="45" t="s">
        <v>45</v>
      </c>
      <c r="G135" s="47"/>
      <c r="H135" s="46" t="s">
        <v>1173</v>
      </c>
      <c r="I135" s="47" t="s">
        <v>128</v>
      </c>
      <c r="J135" s="49"/>
    </row>
    <row r="136" spans="1:10" x14ac:dyDescent="0.25">
      <c r="A136" s="45" t="s">
        <v>514</v>
      </c>
      <c r="B136" s="46" t="s">
        <v>515</v>
      </c>
      <c r="C136" s="47" t="s">
        <v>54</v>
      </c>
      <c r="D136" s="47" t="s">
        <v>131</v>
      </c>
      <c r="E136" s="45">
        <v>14</v>
      </c>
      <c r="F136" s="45" t="s">
        <v>45</v>
      </c>
      <c r="G136" s="47"/>
      <c r="H136" s="46" t="s">
        <v>1174</v>
      </c>
      <c r="I136" s="47" t="s">
        <v>128</v>
      </c>
      <c r="J136" s="49"/>
    </row>
    <row r="137" spans="1:10" x14ac:dyDescent="0.25">
      <c r="A137" s="45" t="s">
        <v>517</v>
      </c>
      <c r="B137" s="46" t="s">
        <v>518</v>
      </c>
      <c r="C137" s="47" t="s">
        <v>54</v>
      </c>
      <c r="D137" s="47" t="s">
        <v>131</v>
      </c>
      <c r="E137" s="45">
        <v>14</v>
      </c>
      <c r="F137" s="45" t="s">
        <v>45</v>
      </c>
      <c r="G137" s="47"/>
      <c r="H137" s="46" t="s">
        <v>1175</v>
      </c>
      <c r="I137" s="47" t="s">
        <v>128</v>
      </c>
      <c r="J137" s="49"/>
    </row>
    <row r="138" spans="1:10" x14ac:dyDescent="0.25">
      <c r="A138" s="45" t="s">
        <v>520</v>
      </c>
      <c r="B138" s="73" t="s">
        <v>521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522</v>
      </c>
      <c r="I138" s="47" t="s">
        <v>128</v>
      </c>
      <c r="J138" s="49" t="s">
        <v>523</v>
      </c>
    </row>
    <row r="139" spans="1:10" x14ac:dyDescent="0.25">
      <c r="A139" s="45" t="s">
        <v>524</v>
      </c>
      <c r="B139" s="46" t="s">
        <v>525</v>
      </c>
      <c r="C139" s="47" t="s">
        <v>59</v>
      </c>
      <c r="D139" s="47" t="s">
        <v>95</v>
      </c>
      <c r="E139" s="45">
        <v>14</v>
      </c>
      <c r="F139" s="45" t="s">
        <v>45</v>
      </c>
      <c r="G139" s="47"/>
      <c r="H139" s="46" t="s">
        <v>526</v>
      </c>
      <c r="I139" s="47" t="s">
        <v>527</v>
      </c>
      <c r="J139" s="49" t="s">
        <v>528</v>
      </c>
    </row>
    <row r="140" spans="1:10" x14ac:dyDescent="0.25">
      <c r="A140" s="45" t="s">
        <v>529</v>
      </c>
      <c r="B140" s="46" t="s">
        <v>530</v>
      </c>
      <c r="C140" s="47" t="s">
        <v>277</v>
      </c>
      <c r="D140" s="47" t="s">
        <v>382</v>
      </c>
      <c r="E140" s="45">
        <v>20</v>
      </c>
      <c r="F140" s="45" t="s">
        <v>45</v>
      </c>
      <c r="G140" s="47"/>
      <c r="H140" s="46" t="s">
        <v>531</v>
      </c>
      <c r="I140" s="47" t="s">
        <v>328</v>
      </c>
      <c r="J140" s="49" t="s">
        <v>532</v>
      </c>
    </row>
    <row r="141" spans="1:10" x14ac:dyDescent="0.25">
      <c r="A141" s="45" t="s">
        <v>533</v>
      </c>
      <c r="B141" s="46" t="s">
        <v>534</v>
      </c>
      <c r="C141" s="47" t="s">
        <v>59</v>
      </c>
      <c r="D141" s="47" t="s">
        <v>95</v>
      </c>
      <c r="E141" s="45">
        <v>20</v>
      </c>
      <c r="F141" s="45" t="s">
        <v>45</v>
      </c>
      <c r="G141" s="47"/>
      <c r="H141" s="46" t="s">
        <v>535</v>
      </c>
      <c r="I141" s="47" t="s">
        <v>424</v>
      </c>
      <c r="J141" s="49" t="s">
        <v>536</v>
      </c>
    </row>
    <row r="142" spans="1:10" x14ac:dyDescent="0.25">
      <c r="A142" s="45" t="s">
        <v>537</v>
      </c>
      <c r="B142" s="46" t="s">
        <v>538</v>
      </c>
      <c r="C142" s="47" t="s">
        <v>59</v>
      </c>
      <c r="D142" s="47" t="s">
        <v>95</v>
      </c>
      <c r="E142" s="45">
        <v>20</v>
      </c>
      <c r="F142" s="45" t="s">
        <v>45</v>
      </c>
      <c r="G142" s="47"/>
      <c r="H142" s="46" t="s">
        <v>539</v>
      </c>
      <c r="I142" s="47" t="s">
        <v>424</v>
      </c>
      <c r="J142" s="49" t="s">
        <v>540</v>
      </c>
    </row>
    <row r="143" spans="1:10" x14ac:dyDescent="0.25">
      <c r="A143" s="45" t="s">
        <v>541</v>
      </c>
      <c r="B143" s="46" t="s">
        <v>542</v>
      </c>
      <c r="C143" s="47" t="s">
        <v>277</v>
      </c>
      <c r="D143" s="47" t="s">
        <v>382</v>
      </c>
      <c r="E143" s="45">
        <v>20</v>
      </c>
      <c r="F143" s="45" t="s">
        <v>56</v>
      </c>
      <c r="G143" s="47"/>
      <c r="H143" s="46" t="s">
        <v>543</v>
      </c>
      <c r="I143" s="47" t="s">
        <v>328</v>
      </c>
      <c r="J143" s="49" t="s">
        <v>544</v>
      </c>
    </row>
    <row r="144" spans="1:10" x14ac:dyDescent="0.25">
      <c r="A144" s="45" t="s">
        <v>545</v>
      </c>
      <c r="B144" s="46" t="s">
        <v>546</v>
      </c>
      <c r="C144" s="47" t="s">
        <v>277</v>
      </c>
      <c r="D144" s="47" t="s">
        <v>382</v>
      </c>
      <c r="E144" s="45">
        <v>20</v>
      </c>
      <c r="F144" s="45" t="s">
        <v>56</v>
      </c>
      <c r="G144" s="47"/>
      <c r="H144" s="46" t="s">
        <v>547</v>
      </c>
      <c r="I144" s="47" t="s">
        <v>328</v>
      </c>
      <c r="J144" s="49" t="s">
        <v>548</v>
      </c>
    </row>
    <row r="145" spans="1:10" x14ac:dyDescent="0.25">
      <c r="A145" s="45" t="s">
        <v>549</v>
      </c>
      <c r="B145" s="46" t="s">
        <v>1306</v>
      </c>
      <c r="C145" s="47" t="s">
        <v>59</v>
      </c>
      <c r="D145" s="47" t="s">
        <v>95</v>
      </c>
      <c r="E145" s="45">
        <v>14</v>
      </c>
      <c r="F145" s="45" t="s">
        <v>45</v>
      </c>
      <c r="G145" s="47"/>
      <c r="H145" s="46" t="s">
        <v>550</v>
      </c>
      <c r="I145" s="47" t="s">
        <v>527</v>
      </c>
      <c r="J145" s="49" t="s">
        <v>551</v>
      </c>
    </row>
    <row r="146" spans="1:10" x14ac:dyDescent="0.25">
      <c r="A146" s="45" t="s">
        <v>552</v>
      </c>
      <c r="B146" s="46" t="s">
        <v>553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554</v>
      </c>
      <c r="I146" s="47" t="s">
        <v>527</v>
      </c>
      <c r="J146" s="49" t="s">
        <v>555</v>
      </c>
    </row>
    <row r="147" spans="1:10" x14ac:dyDescent="0.25">
      <c r="A147" s="45" t="s">
        <v>556</v>
      </c>
      <c r="B147" s="46" t="s">
        <v>557</v>
      </c>
      <c r="C147" s="47" t="s">
        <v>59</v>
      </c>
      <c r="D147" s="47" t="s">
        <v>95</v>
      </c>
      <c r="E147" s="45">
        <v>2</v>
      </c>
      <c r="F147" s="45" t="s">
        <v>45</v>
      </c>
      <c r="G147" s="47"/>
      <c r="H147" s="46" t="s">
        <v>558</v>
      </c>
      <c r="I147" s="47" t="s">
        <v>559</v>
      </c>
      <c r="J147" s="49" t="s">
        <v>560</v>
      </c>
    </row>
    <row r="148" spans="1:10" x14ac:dyDescent="0.25">
      <c r="A148" s="45" t="s">
        <v>561</v>
      </c>
      <c r="B148" s="46" t="s">
        <v>562</v>
      </c>
      <c r="C148" s="47" t="s">
        <v>277</v>
      </c>
      <c r="D148" s="47" t="s">
        <v>382</v>
      </c>
      <c r="E148" s="45">
        <v>20</v>
      </c>
      <c r="F148" s="45" t="s">
        <v>45</v>
      </c>
      <c r="G148" s="47"/>
      <c r="H148" s="46" t="s">
        <v>563</v>
      </c>
      <c r="I148" s="47" t="s">
        <v>328</v>
      </c>
      <c r="J148" s="49" t="s">
        <v>564</v>
      </c>
    </row>
    <row r="149" spans="1:10" x14ac:dyDescent="0.25">
      <c r="A149" s="45" t="s">
        <v>565</v>
      </c>
      <c r="B149" s="46" t="s">
        <v>566</v>
      </c>
      <c r="C149" s="47" t="s">
        <v>277</v>
      </c>
      <c r="D149" s="47" t="s">
        <v>382</v>
      </c>
      <c r="E149" s="45">
        <v>20</v>
      </c>
      <c r="F149" s="45" t="s">
        <v>45</v>
      </c>
      <c r="G149" s="47"/>
      <c r="H149" s="46" t="s">
        <v>567</v>
      </c>
      <c r="I149" s="47" t="s">
        <v>328</v>
      </c>
      <c r="J149" s="49" t="s">
        <v>568</v>
      </c>
    </row>
    <row r="150" spans="1:10" x14ac:dyDescent="0.25">
      <c r="A150" s="45" t="s">
        <v>569</v>
      </c>
      <c r="B150" s="46" t="s">
        <v>570</v>
      </c>
      <c r="C150" s="47" t="s">
        <v>277</v>
      </c>
      <c r="D150" s="47" t="s">
        <v>382</v>
      </c>
      <c r="E150" s="45">
        <v>20</v>
      </c>
      <c r="F150" s="45" t="s">
        <v>45</v>
      </c>
      <c r="G150" s="47"/>
      <c r="H150" s="46" t="s">
        <v>571</v>
      </c>
      <c r="I150" s="47" t="s">
        <v>328</v>
      </c>
      <c r="J150" s="49" t="s">
        <v>572</v>
      </c>
    </row>
    <row r="151" spans="1:10" x14ac:dyDescent="0.25">
      <c r="A151" s="45" t="s">
        <v>573</v>
      </c>
      <c r="B151" s="46" t="s">
        <v>574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575</v>
      </c>
      <c r="I151" s="47" t="s">
        <v>328</v>
      </c>
      <c r="J151" s="49" t="s">
        <v>576</v>
      </c>
    </row>
    <row r="152" spans="1:10" x14ac:dyDescent="0.25">
      <c r="A152" s="45" t="s">
        <v>577</v>
      </c>
      <c r="B152" s="47" t="s">
        <v>578</v>
      </c>
      <c r="C152" s="47" t="s">
        <v>43</v>
      </c>
      <c r="D152" s="47" t="s">
        <v>243</v>
      </c>
      <c r="E152" s="45">
        <v>20</v>
      </c>
      <c r="F152" s="45" t="s">
        <v>45</v>
      </c>
      <c r="G152" s="47"/>
      <c r="H152" s="46" t="s">
        <v>579</v>
      </c>
      <c r="I152" s="47" t="s">
        <v>580</v>
      </c>
      <c r="J152" s="49" t="s">
        <v>581</v>
      </c>
    </row>
    <row r="153" spans="1:10" x14ac:dyDescent="0.25">
      <c r="A153" s="45" t="s">
        <v>582</v>
      </c>
      <c r="B153" s="26" t="s">
        <v>583</v>
      </c>
      <c r="C153" s="47" t="s">
        <v>59</v>
      </c>
      <c r="D153" s="47" t="s">
        <v>60</v>
      </c>
      <c r="E153" s="45">
        <v>20</v>
      </c>
      <c r="F153" s="45" t="s">
        <v>45</v>
      </c>
      <c r="G153" s="47"/>
      <c r="H153" s="26" t="s">
        <v>584</v>
      </c>
      <c r="I153" s="47" t="s">
        <v>417</v>
      </c>
      <c r="J153" s="49"/>
    </row>
    <row r="154" spans="1:10" x14ac:dyDescent="0.25">
      <c r="A154" s="45" t="s">
        <v>585</v>
      </c>
      <c r="B154" s="26" t="s">
        <v>586</v>
      </c>
      <c r="C154" s="47" t="s">
        <v>43</v>
      </c>
      <c r="D154" s="47" t="s">
        <v>205</v>
      </c>
      <c r="E154" s="45">
        <v>1</v>
      </c>
      <c r="F154" s="45" t="s">
        <v>45</v>
      </c>
      <c r="G154" s="47"/>
      <c r="H154" s="26" t="s">
        <v>587</v>
      </c>
      <c r="I154" s="47" t="s">
        <v>128</v>
      </c>
      <c r="J154" s="49"/>
    </row>
    <row r="155" spans="1:10" x14ac:dyDescent="0.25">
      <c r="A155" s="45" t="s">
        <v>588</v>
      </c>
      <c r="B155" s="26" t="s">
        <v>589</v>
      </c>
      <c r="C155" s="47" t="s">
        <v>43</v>
      </c>
      <c r="D155" s="47" t="s">
        <v>205</v>
      </c>
      <c r="E155" s="45">
        <v>1</v>
      </c>
      <c r="F155" s="45" t="s">
        <v>45</v>
      </c>
      <c r="G155" s="47"/>
      <c r="H155" s="26" t="s">
        <v>590</v>
      </c>
      <c r="I155" s="47" t="s">
        <v>128</v>
      </c>
      <c r="J155" s="49"/>
    </row>
    <row r="156" spans="1:10" x14ac:dyDescent="0.25">
      <c r="A156" s="45" t="s">
        <v>591</v>
      </c>
      <c r="B156" s="26" t="s">
        <v>592</v>
      </c>
      <c r="C156" s="47" t="s">
        <v>43</v>
      </c>
      <c r="D156" s="47" t="s">
        <v>205</v>
      </c>
      <c r="E156" s="45">
        <v>1</v>
      </c>
      <c r="F156" s="45" t="s">
        <v>45</v>
      </c>
      <c r="G156" s="47"/>
      <c r="H156" s="26" t="s">
        <v>593</v>
      </c>
      <c r="I156" s="47" t="s">
        <v>594</v>
      </c>
      <c r="J156" s="49"/>
    </row>
    <row r="157" spans="1:10" x14ac:dyDescent="0.25">
      <c r="A157" s="45" t="s">
        <v>595</v>
      </c>
      <c r="B157" s="26" t="s">
        <v>596</v>
      </c>
      <c r="C157" s="47" t="s">
        <v>43</v>
      </c>
      <c r="D157" s="47" t="s">
        <v>205</v>
      </c>
      <c r="E157" s="45">
        <v>2</v>
      </c>
      <c r="F157" s="45" t="s">
        <v>45</v>
      </c>
      <c r="G157" s="47"/>
      <c r="H157" s="26" t="s">
        <v>597</v>
      </c>
      <c r="I157" s="47" t="s">
        <v>128</v>
      </c>
      <c r="J157" s="49"/>
    </row>
    <row r="158" spans="1:10" x14ac:dyDescent="0.25">
      <c r="A158" s="45" t="s">
        <v>598</v>
      </c>
      <c r="B158" s="26" t="s">
        <v>599</v>
      </c>
      <c r="C158" s="47" t="s">
        <v>54</v>
      </c>
      <c r="D158" s="47" t="s">
        <v>214</v>
      </c>
      <c r="E158" s="45">
        <v>6</v>
      </c>
      <c r="F158" s="45" t="s">
        <v>45</v>
      </c>
      <c r="G158" s="47"/>
      <c r="H158" s="26" t="s">
        <v>600</v>
      </c>
      <c r="I158" s="47" t="s">
        <v>328</v>
      </c>
      <c r="J158" s="49"/>
    </row>
    <row r="159" spans="1:10" x14ac:dyDescent="0.25">
      <c r="A159" s="45" t="s">
        <v>601</v>
      </c>
      <c r="B159" s="26" t="s">
        <v>602</v>
      </c>
      <c r="C159" s="47" t="s">
        <v>54</v>
      </c>
      <c r="D159" s="47" t="s">
        <v>214</v>
      </c>
      <c r="E159" s="45">
        <v>6</v>
      </c>
      <c r="F159" s="45" t="s">
        <v>45</v>
      </c>
      <c r="G159" s="47"/>
      <c r="H159" s="47" t="s">
        <v>603</v>
      </c>
      <c r="I159" s="47" t="s">
        <v>128</v>
      </c>
      <c r="J159" s="49"/>
    </row>
    <row r="160" spans="1:10" x14ac:dyDescent="0.25">
      <c r="A160" s="45" t="s">
        <v>604</v>
      </c>
      <c r="B160" s="26" t="s">
        <v>605</v>
      </c>
      <c r="C160" s="47" t="s">
        <v>54</v>
      </c>
      <c r="D160" s="47" t="s">
        <v>214</v>
      </c>
      <c r="E160" s="45">
        <v>6</v>
      </c>
      <c r="F160" s="45" t="s">
        <v>45</v>
      </c>
      <c r="G160" s="47"/>
      <c r="H160" s="47" t="s">
        <v>606</v>
      </c>
      <c r="I160" s="47" t="s">
        <v>128</v>
      </c>
      <c r="J160" s="49"/>
    </row>
    <row r="161" spans="1:10" x14ac:dyDescent="0.25">
      <c r="A161" s="45" t="s">
        <v>607</v>
      </c>
      <c r="B161" s="26" t="s">
        <v>608</v>
      </c>
      <c r="C161" s="47" t="s">
        <v>54</v>
      </c>
      <c r="D161" s="47" t="s">
        <v>131</v>
      </c>
      <c r="E161" s="45">
        <v>6</v>
      </c>
      <c r="F161" s="45" t="s">
        <v>45</v>
      </c>
      <c r="G161" s="47"/>
      <c r="H161" s="26" t="s">
        <v>609</v>
      </c>
      <c r="I161" s="47" t="s">
        <v>128</v>
      </c>
      <c r="J161" s="49"/>
    </row>
    <row r="162" spans="1:10" x14ac:dyDescent="0.25">
      <c r="A162" s="45" t="s">
        <v>610</v>
      </c>
      <c r="B162" s="26" t="s">
        <v>611</v>
      </c>
      <c r="C162" s="47" t="s">
        <v>277</v>
      </c>
      <c r="D162" s="47" t="s">
        <v>366</v>
      </c>
      <c r="E162" s="45">
        <v>20</v>
      </c>
      <c r="F162" s="45" t="s">
        <v>56</v>
      </c>
      <c r="G162" s="47"/>
      <c r="H162" s="47" t="s">
        <v>612</v>
      </c>
      <c r="I162" s="47" t="s">
        <v>328</v>
      </c>
      <c r="J162" s="49"/>
    </row>
    <row r="163" spans="1:10" x14ac:dyDescent="0.25">
      <c r="A163" s="45" t="s">
        <v>613</v>
      </c>
      <c r="B163" s="26" t="s">
        <v>614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615</v>
      </c>
      <c r="I163" s="47" t="s">
        <v>328</v>
      </c>
      <c r="J163" s="49"/>
    </row>
    <row r="164" spans="1:10" x14ac:dyDescent="0.25">
      <c r="A164" s="45" t="s">
        <v>616</v>
      </c>
      <c r="B164" s="26" t="s">
        <v>617</v>
      </c>
      <c r="C164" s="47" t="s">
        <v>277</v>
      </c>
      <c r="D164" s="47" t="s">
        <v>382</v>
      </c>
      <c r="E164" s="45">
        <v>20</v>
      </c>
      <c r="F164" s="45" t="s">
        <v>45</v>
      </c>
      <c r="G164" s="47"/>
      <c r="H164" s="47" t="s">
        <v>618</v>
      </c>
      <c r="I164" s="47" t="s">
        <v>328</v>
      </c>
      <c r="J164" s="49"/>
    </row>
    <row r="165" spans="1:10" x14ac:dyDescent="0.25">
      <c r="A165" s="45" t="s">
        <v>619</v>
      </c>
      <c r="B165" s="26" t="s">
        <v>620</v>
      </c>
      <c r="C165" s="47" t="s">
        <v>277</v>
      </c>
      <c r="D165" s="47" t="s">
        <v>382</v>
      </c>
      <c r="E165" s="45">
        <v>20</v>
      </c>
      <c r="F165" s="45" t="s">
        <v>45</v>
      </c>
      <c r="G165" s="47"/>
      <c r="H165" s="47" t="s">
        <v>621</v>
      </c>
      <c r="I165" s="47" t="s">
        <v>328</v>
      </c>
      <c r="J165" s="49"/>
    </row>
    <row r="166" spans="1:10" x14ac:dyDescent="0.25">
      <c r="A166" s="45" t="s">
        <v>622</v>
      </c>
      <c r="B166" s="26" t="s">
        <v>623</v>
      </c>
      <c r="C166" s="47" t="s">
        <v>277</v>
      </c>
      <c r="D166" s="47" t="s">
        <v>624</v>
      </c>
      <c r="E166" s="45">
        <v>20</v>
      </c>
      <c r="F166" s="45" t="s">
        <v>56</v>
      </c>
      <c r="G166" s="47"/>
      <c r="H166" s="47" t="s">
        <v>625</v>
      </c>
      <c r="I166" s="47" t="s">
        <v>328</v>
      </c>
      <c r="J166" s="49"/>
    </row>
    <row r="167" spans="1:10" x14ac:dyDescent="0.25">
      <c r="A167" s="45" t="s">
        <v>626</v>
      </c>
      <c r="B167" s="26" t="s">
        <v>627</v>
      </c>
      <c r="C167" s="47" t="s">
        <v>277</v>
      </c>
      <c r="D167" s="47" t="s">
        <v>624</v>
      </c>
      <c r="E167" s="45">
        <v>20</v>
      </c>
      <c r="F167" s="45" t="s">
        <v>56</v>
      </c>
      <c r="G167" s="47"/>
      <c r="H167" s="47" t="s">
        <v>628</v>
      </c>
      <c r="I167" s="47" t="s">
        <v>328</v>
      </c>
      <c r="J167" s="49"/>
    </row>
    <row r="168" spans="1:10" x14ac:dyDescent="0.25">
      <c r="A168" s="45" t="s">
        <v>629</v>
      </c>
      <c r="B168" s="26" t="s">
        <v>630</v>
      </c>
      <c r="C168" s="47" t="s">
        <v>277</v>
      </c>
      <c r="D168" s="47" t="s">
        <v>624</v>
      </c>
      <c r="E168" s="45">
        <v>20</v>
      </c>
      <c r="F168" s="45" t="s">
        <v>56</v>
      </c>
      <c r="G168" s="47"/>
      <c r="H168" s="47" t="s">
        <v>631</v>
      </c>
      <c r="I168" s="47" t="s">
        <v>328</v>
      </c>
      <c r="J168" s="49"/>
    </row>
    <row r="169" spans="1:10" x14ac:dyDescent="0.25">
      <c r="A169" s="45" t="s">
        <v>632</v>
      </c>
      <c r="B169" s="26" t="s">
        <v>633</v>
      </c>
      <c r="C169" s="47" t="s">
        <v>59</v>
      </c>
      <c r="D169" s="47" t="s">
        <v>462</v>
      </c>
      <c r="E169" s="45">
        <v>2</v>
      </c>
      <c r="F169" s="45" t="s">
        <v>45</v>
      </c>
      <c r="G169" s="47"/>
      <c r="H169" s="47" t="s">
        <v>634</v>
      </c>
      <c r="I169" s="47" t="s">
        <v>1323</v>
      </c>
      <c r="J169" s="49"/>
    </row>
    <row r="170" spans="1:10" x14ac:dyDescent="0.25">
      <c r="A170" s="45" t="s">
        <v>635</v>
      </c>
      <c r="B170" s="46" t="s">
        <v>636</v>
      </c>
      <c r="C170" s="47" t="s">
        <v>59</v>
      </c>
      <c r="D170" s="47" t="s">
        <v>95</v>
      </c>
      <c r="E170" s="45">
        <v>6</v>
      </c>
      <c r="F170" s="45" t="s">
        <v>45</v>
      </c>
      <c r="G170" s="47"/>
      <c r="H170" s="46" t="s">
        <v>637</v>
      </c>
      <c r="I170" s="47"/>
      <c r="J170" s="49"/>
    </row>
    <row r="171" spans="1:10" x14ac:dyDescent="0.25">
      <c r="A171" s="45" t="s">
        <v>638</v>
      </c>
      <c r="B171" s="47" t="s">
        <v>639</v>
      </c>
      <c r="C171" s="47" t="s">
        <v>43</v>
      </c>
      <c r="D171" s="47" t="s">
        <v>205</v>
      </c>
      <c r="E171" s="45">
        <v>1</v>
      </c>
      <c r="F171" s="45" t="s">
        <v>45</v>
      </c>
      <c r="G171" s="47"/>
      <c r="H171" s="47" t="s">
        <v>640</v>
      </c>
      <c r="I171" s="47" t="s">
        <v>641</v>
      </c>
      <c r="J171" s="49"/>
    </row>
    <row r="172" spans="1:10" x14ac:dyDescent="0.25">
      <c r="A172" s="45" t="s">
        <v>642</v>
      </c>
      <c r="B172" s="47" t="s">
        <v>643</v>
      </c>
      <c r="C172" s="47" t="s">
        <v>43</v>
      </c>
      <c r="D172" s="47" t="s">
        <v>205</v>
      </c>
      <c r="E172" s="45">
        <v>2</v>
      </c>
      <c r="F172" s="45" t="s">
        <v>45</v>
      </c>
      <c r="G172" s="47"/>
      <c r="H172" s="47" t="s">
        <v>644</v>
      </c>
      <c r="I172" s="47" t="s">
        <v>46</v>
      </c>
      <c r="J172" s="49"/>
    </row>
    <row r="173" spans="1:10" x14ac:dyDescent="0.25">
      <c r="A173" s="45" t="s">
        <v>645</v>
      </c>
      <c r="B173" s="47" t="s">
        <v>646</v>
      </c>
      <c r="C173" s="47" t="s">
        <v>43</v>
      </c>
      <c r="D173" s="47" t="s">
        <v>205</v>
      </c>
      <c r="E173" s="45">
        <v>1</v>
      </c>
      <c r="F173" s="45" t="s">
        <v>45</v>
      </c>
      <c r="G173" s="47"/>
      <c r="H173" s="47" t="s">
        <v>647</v>
      </c>
      <c r="I173" s="47" t="s">
        <v>648</v>
      </c>
      <c r="J173" s="49"/>
    </row>
    <row r="174" spans="1:10" x14ac:dyDescent="0.25">
      <c r="A174" s="45" t="s">
        <v>649</v>
      </c>
      <c r="B174" s="47" t="s">
        <v>650</v>
      </c>
      <c r="C174" s="47" t="s">
        <v>59</v>
      </c>
      <c r="D174" s="47" t="s">
        <v>95</v>
      </c>
      <c r="E174" s="45">
        <v>14</v>
      </c>
      <c r="F174" s="45" t="s">
        <v>45</v>
      </c>
      <c r="G174" s="47"/>
      <c r="H174" s="47" t="s">
        <v>651</v>
      </c>
      <c r="I174" s="47" t="s">
        <v>424</v>
      </c>
      <c r="J174" s="49"/>
    </row>
    <row r="175" spans="1:10" x14ac:dyDescent="0.25">
      <c r="A175" s="45" t="s">
        <v>652</v>
      </c>
      <c r="B175" s="47" t="s">
        <v>653</v>
      </c>
      <c r="C175" s="47" t="s">
        <v>225</v>
      </c>
      <c r="D175" s="47" t="s">
        <v>654</v>
      </c>
      <c r="E175" s="45">
        <v>20</v>
      </c>
      <c r="F175" s="45" t="s">
        <v>45</v>
      </c>
      <c r="G175" s="47"/>
      <c r="H175" s="47">
        <v>309653</v>
      </c>
      <c r="I175" s="47" t="s">
        <v>527</v>
      </c>
      <c r="J175" s="49"/>
    </row>
    <row r="176" spans="1:10" x14ac:dyDescent="0.25">
      <c r="A176" s="45" t="s">
        <v>655</v>
      </c>
      <c r="B176" s="47" t="s">
        <v>656</v>
      </c>
      <c r="C176" s="47" t="s">
        <v>225</v>
      </c>
      <c r="D176" s="47" t="s">
        <v>654</v>
      </c>
      <c r="E176" s="45">
        <v>20</v>
      </c>
      <c r="F176" s="45" t="s">
        <v>45</v>
      </c>
      <c r="G176" s="47"/>
      <c r="H176" s="47" t="s">
        <v>657</v>
      </c>
      <c r="I176" s="47" t="s">
        <v>417</v>
      </c>
      <c r="J176" s="49"/>
    </row>
    <row r="177" spans="1:10" x14ac:dyDescent="0.25">
      <c r="A177" s="45" t="s">
        <v>658</v>
      </c>
      <c r="B177" s="25" t="s">
        <v>659</v>
      </c>
      <c r="C177" s="47" t="s">
        <v>59</v>
      </c>
      <c r="D177" s="47" t="s">
        <v>95</v>
      </c>
      <c r="E177" s="45">
        <v>20</v>
      </c>
      <c r="F177" s="45" t="s">
        <v>45</v>
      </c>
      <c r="G177" s="47"/>
      <c r="H177" s="47">
        <v>4887010</v>
      </c>
      <c r="I177" s="47" t="s">
        <v>660</v>
      </c>
      <c r="J177" s="49"/>
    </row>
    <row r="178" spans="1:10" x14ac:dyDescent="0.25">
      <c r="A178" s="45" t="s">
        <v>661</v>
      </c>
      <c r="B178" s="26" t="s">
        <v>662</v>
      </c>
      <c r="C178" s="47" t="s">
        <v>277</v>
      </c>
      <c r="D178" s="47" t="s">
        <v>624</v>
      </c>
      <c r="E178" s="45">
        <v>28</v>
      </c>
      <c r="F178" s="45" t="s">
        <v>45</v>
      </c>
      <c r="G178" s="47"/>
      <c r="H178" s="47" t="s">
        <v>663</v>
      </c>
      <c r="I178" s="47" t="s">
        <v>527</v>
      </c>
      <c r="J178" s="49"/>
    </row>
    <row r="179" spans="1:10" x14ac:dyDescent="0.25">
      <c r="A179" s="45" t="s">
        <v>664</v>
      </c>
      <c r="B179" s="26" t="s">
        <v>665</v>
      </c>
      <c r="C179" s="47" t="s">
        <v>49</v>
      </c>
      <c r="D179" s="47" t="s">
        <v>356</v>
      </c>
      <c r="E179" s="45">
        <v>2</v>
      </c>
      <c r="F179" s="45" t="s">
        <v>45</v>
      </c>
      <c r="G179" s="47"/>
      <c r="H179" s="47" t="s">
        <v>666</v>
      </c>
      <c r="I179" s="47" t="s">
        <v>417</v>
      </c>
      <c r="J179" s="49"/>
    </row>
    <row r="180" spans="1:10" x14ac:dyDescent="0.25">
      <c r="A180" s="45" t="s">
        <v>667</v>
      </c>
      <c r="B180" s="26" t="s">
        <v>668</v>
      </c>
      <c r="C180" s="47" t="s">
        <v>59</v>
      </c>
      <c r="D180" s="47" t="s">
        <v>60</v>
      </c>
      <c r="E180" s="45">
        <v>14</v>
      </c>
      <c r="F180" s="45" t="s">
        <v>45</v>
      </c>
      <c r="G180" s="47"/>
      <c r="H180" s="47" t="s">
        <v>669</v>
      </c>
      <c r="I180" s="47" t="s">
        <v>1323</v>
      </c>
      <c r="J180" s="49"/>
    </row>
    <row r="181" spans="1:10" x14ac:dyDescent="0.25">
      <c r="A181" s="45" t="s">
        <v>670</v>
      </c>
      <c r="B181" s="26" t="s">
        <v>671</v>
      </c>
      <c r="C181" s="47" t="s">
        <v>277</v>
      </c>
      <c r="D181" s="47" t="s">
        <v>624</v>
      </c>
      <c r="E181" s="45">
        <v>28</v>
      </c>
      <c r="F181" s="45" t="s">
        <v>45</v>
      </c>
      <c r="G181" s="47"/>
      <c r="H181" s="47" t="s">
        <v>672</v>
      </c>
      <c r="I181" s="47" t="s">
        <v>527</v>
      </c>
      <c r="J181" s="49"/>
    </row>
    <row r="182" spans="1:10" x14ac:dyDescent="0.25">
      <c r="A182" s="58" t="s">
        <v>1177</v>
      </c>
      <c r="B182" s="59" t="s">
        <v>1178</v>
      </c>
      <c r="C182" s="59" t="s">
        <v>59</v>
      </c>
      <c r="D182" s="59" t="s">
        <v>60</v>
      </c>
      <c r="E182" s="58">
        <v>28</v>
      </c>
      <c r="F182" s="58" t="s">
        <v>45</v>
      </c>
      <c r="G182" s="47"/>
      <c r="H182" s="59"/>
      <c r="I182" s="59"/>
      <c r="J182" s="59"/>
    </row>
    <row r="183" spans="1:10" x14ac:dyDescent="0.25">
      <c r="A183" s="58" t="s">
        <v>1179</v>
      </c>
      <c r="B183" s="59" t="s">
        <v>1180</v>
      </c>
      <c r="C183" s="59" t="s">
        <v>59</v>
      </c>
      <c r="D183" s="59" t="s">
        <v>60</v>
      </c>
      <c r="E183" s="58">
        <v>28</v>
      </c>
      <c r="F183" s="58" t="s">
        <v>45</v>
      </c>
      <c r="G183" s="47"/>
      <c r="H183" s="59"/>
      <c r="I183" s="59"/>
      <c r="J183" s="59"/>
    </row>
    <row r="184" spans="1:10" x14ac:dyDescent="0.25">
      <c r="A184" s="58" t="s">
        <v>717</v>
      </c>
      <c r="B184" s="59" t="s">
        <v>718</v>
      </c>
      <c r="C184" s="50" t="s">
        <v>59</v>
      </c>
      <c r="D184" s="50" t="s">
        <v>60</v>
      </c>
      <c r="E184" s="69">
        <v>28</v>
      </c>
      <c r="F184" s="69" t="s">
        <v>45</v>
      </c>
      <c r="G184" s="47"/>
      <c r="H184" s="72"/>
      <c r="I184" s="57"/>
      <c r="J184" s="55"/>
    </row>
    <row r="185" spans="1:10" x14ac:dyDescent="0.25">
      <c r="A185" s="58" t="s">
        <v>719</v>
      </c>
      <c r="B185" s="59" t="s">
        <v>720</v>
      </c>
      <c r="C185" s="50" t="s">
        <v>59</v>
      </c>
      <c r="D185" s="50" t="s">
        <v>60</v>
      </c>
      <c r="E185" s="69">
        <v>28</v>
      </c>
      <c r="F185" s="69" t="s">
        <v>45</v>
      </c>
      <c r="G185" s="47"/>
      <c r="H185" s="72"/>
      <c r="I185" s="57"/>
      <c r="J185" s="55"/>
    </row>
    <row r="186" spans="1:10" x14ac:dyDescent="0.25">
      <c r="A186" s="45" t="s">
        <v>730</v>
      </c>
      <c r="B186" s="47" t="s">
        <v>731</v>
      </c>
      <c r="C186" s="47" t="s">
        <v>43</v>
      </c>
      <c r="D186" s="47" t="s">
        <v>243</v>
      </c>
      <c r="E186" s="45">
        <v>1</v>
      </c>
      <c r="F186" s="45" t="s">
        <v>45</v>
      </c>
      <c r="G186" s="47"/>
      <c r="H186" s="46" t="s">
        <v>732</v>
      </c>
      <c r="I186" s="47" t="s">
        <v>594</v>
      </c>
      <c r="J186" s="49" t="s">
        <v>733</v>
      </c>
    </row>
    <row r="187" spans="1:10" x14ac:dyDescent="0.25">
      <c r="A187" s="45" t="s">
        <v>734</v>
      </c>
      <c r="B187" s="46" t="s">
        <v>735</v>
      </c>
      <c r="C187" s="47" t="s">
        <v>456</v>
      </c>
      <c r="D187" s="47" t="s">
        <v>934</v>
      </c>
      <c r="E187" s="45">
        <v>2</v>
      </c>
      <c r="F187" s="45" t="s">
        <v>45</v>
      </c>
      <c r="G187" s="47"/>
      <c r="H187" s="46" t="s">
        <v>1181</v>
      </c>
      <c r="I187" s="47" t="s">
        <v>527</v>
      </c>
      <c r="J187" s="49"/>
    </row>
    <row r="188" spans="1:10" x14ac:dyDescent="0.25">
      <c r="A188" s="45" t="s">
        <v>737</v>
      </c>
      <c r="B188" s="46" t="s">
        <v>738</v>
      </c>
      <c r="C188" s="47" t="s">
        <v>456</v>
      </c>
      <c r="D188" s="47" t="s">
        <v>934</v>
      </c>
      <c r="E188" s="45">
        <v>2</v>
      </c>
      <c r="F188" s="45" t="s">
        <v>45</v>
      </c>
      <c r="G188" s="47"/>
      <c r="H188" s="46" t="s">
        <v>1182</v>
      </c>
      <c r="I188" s="47" t="s">
        <v>527</v>
      </c>
      <c r="J188" s="49"/>
    </row>
    <row r="189" spans="1:10" x14ac:dyDescent="0.25">
      <c r="A189" s="45" t="s">
        <v>740</v>
      </c>
      <c r="B189" s="46" t="s">
        <v>741</v>
      </c>
      <c r="C189" s="47" t="s">
        <v>456</v>
      </c>
      <c r="D189" s="47" t="s">
        <v>934</v>
      </c>
      <c r="E189" s="45">
        <v>2</v>
      </c>
      <c r="F189" s="45" t="s">
        <v>45</v>
      </c>
      <c r="G189" s="47"/>
      <c r="H189" s="46" t="s">
        <v>1183</v>
      </c>
      <c r="I189" s="47" t="s">
        <v>527</v>
      </c>
      <c r="J189" s="49"/>
    </row>
    <row r="190" spans="1:10" x14ac:dyDescent="0.25">
      <c r="A190" s="45" t="s">
        <v>743</v>
      </c>
      <c r="B190" s="46" t="s">
        <v>744</v>
      </c>
      <c r="C190" s="47" t="s">
        <v>456</v>
      </c>
      <c r="D190" s="47" t="s">
        <v>934</v>
      </c>
      <c r="E190" s="45">
        <v>2</v>
      </c>
      <c r="F190" s="45" t="s">
        <v>45</v>
      </c>
      <c r="G190" s="47"/>
      <c r="H190" s="46" t="s">
        <v>1184</v>
      </c>
      <c r="I190" s="47" t="s">
        <v>527</v>
      </c>
      <c r="J190" s="49"/>
    </row>
    <row r="191" spans="1:10" x14ac:dyDescent="0.25">
      <c r="A191" s="45" t="s">
        <v>746</v>
      </c>
      <c r="B191" s="46" t="s">
        <v>747</v>
      </c>
      <c r="C191" s="47" t="s">
        <v>456</v>
      </c>
      <c r="D191" s="47" t="s">
        <v>934</v>
      </c>
      <c r="E191" s="45">
        <v>2</v>
      </c>
      <c r="F191" s="45" t="s">
        <v>45</v>
      </c>
      <c r="G191" s="47"/>
      <c r="H191" s="46" t="s">
        <v>748</v>
      </c>
      <c r="I191" s="47" t="s">
        <v>749</v>
      </c>
      <c r="J191" s="49" t="s">
        <v>540</v>
      </c>
    </row>
    <row r="192" spans="1:10" x14ac:dyDescent="0.25">
      <c r="A192" s="45" t="s">
        <v>750</v>
      </c>
      <c r="B192" s="47" t="s">
        <v>751</v>
      </c>
      <c r="C192" s="47" t="s">
        <v>456</v>
      </c>
      <c r="D192" s="47" t="s">
        <v>457</v>
      </c>
      <c r="E192" s="45">
        <v>2</v>
      </c>
      <c r="F192" s="45" t="s">
        <v>45</v>
      </c>
      <c r="G192" s="47"/>
      <c r="H192" s="47"/>
      <c r="I192" s="47"/>
      <c r="J192" s="49"/>
    </row>
    <row r="193" spans="1:10" x14ac:dyDescent="0.25">
      <c r="A193" s="45" t="s">
        <v>752</v>
      </c>
      <c r="B193" s="46" t="s">
        <v>753</v>
      </c>
      <c r="C193" s="47" t="s">
        <v>277</v>
      </c>
      <c r="D193" s="47" t="s">
        <v>1106</v>
      </c>
      <c r="E193" s="45">
        <v>6</v>
      </c>
      <c r="F193" s="45" t="s">
        <v>45</v>
      </c>
      <c r="G193" s="47"/>
      <c r="H193" s="46" t="s">
        <v>754</v>
      </c>
      <c r="I193" s="47" t="s">
        <v>755</v>
      </c>
      <c r="J193" s="49" t="s">
        <v>756</v>
      </c>
    </row>
    <row r="194" spans="1:10" x14ac:dyDescent="0.25">
      <c r="A194" s="45" t="s">
        <v>757</v>
      </c>
      <c r="B194" s="46" t="s">
        <v>758</v>
      </c>
      <c r="C194" s="47" t="s">
        <v>225</v>
      </c>
      <c r="D194" s="47" t="s">
        <v>993</v>
      </c>
      <c r="E194" s="45">
        <v>6</v>
      </c>
      <c r="F194" s="45" t="s">
        <v>45</v>
      </c>
      <c r="G194" s="47"/>
      <c r="H194" s="46" t="s">
        <v>759</v>
      </c>
      <c r="I194" s="47" t="s">
        <v>527</v>
      </c>
      <c r="J194" s="49" t="s">
        <v>760</v>
      </c>
    </row>
    <row r="195" spans="1:10" x14ac:dyDescent="0.25">
      <c r="A195" s="45" t="s">
        <v>761</v>
      </c>
      <c r="B195" s="46" t="s">
        <v>762</v>
      </c>
      <c r="C195" s="47" t="s">
        <v>43</v>
      </c>
      <c r="D195" s="47" t="s">
        <v>243</v>
      </c>
      <c r="E195" s="45">
        <v>2</v>
      </c>
      <c r="F195" s="45" t="s">
        <v>45</v>
      </c>
      <c r="G195" s="47"/>
      <c r="H195" s="46" t="s">
        <v>763</v>
      </c>
      <c r="I195" s="47" t="s">
        <v>128</v>
      </c>
      <c r="J195" s="49" t="s">
        <v>764</v>
      </c>
    </row>
    <row r="196" spans="1:10" x14ac:dyDescent="0.25">
      <c r="A196" s="45" t="s">
        <v>765</v>
      </c>
      <c r="B196" s="46" t="s">
        <v>766</v>
      </c>
      <c r="C196" s="47" t="s">
        <v>43</v>
      </c>
      <c r="D196" s="47" t="s">
        <v>243</v>
      </c>
      <c r="E196" s="45">
        <v>2</v>
      </c>
      <c r="F196" s="45" t="s">
        <v>45</v>
      </c>
      <c r="G196" s="47"/>
      <c r="H196" s="46" t="s">
        <v>767</v>
      </c>
      <c r="I196" s="47" t="s">
        <v>527</v>
      </c>
      <c r="J196" s="49" t="s">
        <v>768</v>
      </c>
    </row>
    <row r="197" spans="1:10" x14ac:dyDescent="0.25">
      <c r="A197" s="45" t="s">
        <v>769</v>
      </c>
      <c r="B197" s="46" t="s">
        <v>770</v>
      </c>
      <c r="C197" s="47" t="s">
        <v>43</v>
      </c>
      <c r="D197" s="47" t="s">
        <v>243</v>
      </c>
      <c r="E197" s="45">
        <v>2</v>
      </c>
      <c r="F197" s="45" t="s">
        <v>45</v>
      </c>
      <c r="G197" s="47"/>
      <c r="H197" s="46" t="s">
        <v>771</v>
      </c>
      <c r="I197" s="47" t="s">
        <v>527</v>
      </c>
      <c r="J197" s="49" t="s">
        <v>772</v>
      </c>
    </row>
    <row r="198" spans="1:10" x14ac:dyDescent="0.25">
      <c r="A198" s="45" t="s">
        <v>773</v>
      </c>
      <c r="B198" s="46" t="s">
        <v>774</v>
      </c>
      <c r="C198" s="47" t="s">
        <v>43</v>
      </c>
      <c r="D198" s="47" t="s">
        <v>243</v>
      </c>
      <c r="E198" s="45">
        <v>2</v>
      </c>
      <c r="F198" s="45" t="s">
        <v>45</v>
      </c>
      <c r="G198" s="47"/>
      <c r="H198" s="46" t="s">
        <v>775</v>
      </c>
      <c r="I198" s="47" t="s">
        <v>527</v>
      </c>
      <c r="J198" s="49" t="s">
        <v>776</v>
      </c>
    </row>
    <row r="199" spans="1:10" x14ac:dyDescent="0.25">
      <c r="A199" s="45" t="s">
        <v>777</v>
      </c>
      <c r="B199" s="46" t="s">
        <v>778</v>
      </c>
      <c r="C199" s="47" t="s">
        <v>43</v>
      </c>
      <c r="D199" s="47" t="s">
        <v>243</v>
      </c>
      <c r="E199" s="45">
        <v>2</v>
      </c>
      <c r="F199" s="45" t="s">
        <v>45</v>
      </c>
      <c r="G199" s="47"/>
      <c r="H199" s="46" t="s">
        <v>779</v>
      </c>
      <c r="I199" s="47" t="s">
        <v>527</v>
      </c>
      <c r="J199" s="49" t="s">
        <v>780</v>
      </c>
    </row>
    <row r="200" spans="1:10" x14ac:dyDescent="0.25">
      <c r="A200" s="45" t="s">
        <v>781</v>
      </c>
      <c r="B200" s="46" t="s">
        <v>782</v>
      </c>
      <c r="C200" s="47" t="s">
        <v>43</v>
      </c>
      <c r="D200" s="47" t="s">
        <v>243</v>
      </c>
      <c r="E200" s="45">
        <v>1</v>
      </c>
      <c r="F200" s="45" t="s">
        <v>45</v>
      </c>
      <c r="G200" s="47"/>
      <c r="H200" s="46" t="s">
        <v>783</v>
      </c>
      <c r="I200" s="47" t="s">
        <v>527</v>
      </c>
      <c r="J200" s="49" t="s">
        <v>784</v>
      </c>
    </row>
    <row r="201" spans="1:10" x14ac:dyDescent="0.25">
      <c r="A201" s="45" t="s">
        <v>785</v>
      </c>
      <c r="B201" s="26" t="s">
        <v>786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26">
        <v>364815</v>
      </c>
      <c r="I201" s="47" t="s">
        <v>527</v>
      </c>
      <c r="J201" s="49"/>
    </row>
    <row r="202" spans="1:10" x14ac:dyDescent="0.25">
      <c r="A202" s="45" t="s">
        <v>787</v>
      </c>
      <c r="B202" s="46" t="s">
        <v>788</v>
      </c>
      <c r="C202" s="47" t="s">
        <v>43</v>
      </c>
      <c r="D202" s="47" t="s">
        <v>243</v>
      </c>
      <c r="E202" s="45">
        <v>2</v>
      </c>
      <c r="F202" s="45" t="s">
        <v>45</v>
      </c>
      <c r="G202" s="47"/>
      <c r="H202" s="46" t="s">
        <v>789</v>
      </c>
      <c r="I202" s="47" t="s">
        <v>128</v>
      </c>
      <c r="J202" s="49" t="s">
        <v>790</v>
      </c>
    </row>
    <row r="203" spans="1:10" ht="30" x14ac:dyDescent="0.25">
      <c r="A203" s="45" t="s">
        <v>791</v>
      </c>
      <c r="B203" s="46" t="s">
        <v>792</v>
      </c>
      <c r="C203" s="47" t="s">
        <v>43</v>
      </c>
      <c r="D203" s="47" t="s">
        <v>243</v>
      </c>
      <c r="E203" s="45">
        <v>2</v>
      </c>
      <c r="F203" s="45" t="s">
        <v>45</v>
      </c>
      <c r="G203" s="47"/>
      <c r="H203" s="46" t="s">
        <v>793</v>
      </c>
      <c r="I203" s="47" t="s">
        <v>527</v>
      </c>
      <c r="J203" s="49" t="s">
        <v>794</v>
      </c>
    </row>
    <row r="204" spans="1:10" ht="30" x14ac:dyDescent="0.25">
      <c r="A204" s="45" t="s">
        <v>795</v>
      </c>
      <c r="B204" s="46" t="s">
        <v>796</v>
      </c>
      <c r="C204" s="47" t="s">
        <v>43</v>
      </c>
      <c r="D204" s="47" t="s">
        <v>243</v>
      </c>
      <c r="E204" s="45">
        <v>1</v>
      </c>
      <c r="F204" s="45" t="s">
        <v>45</v>
      </c>
      <c r="G204" s="47"/>
      <c r="H204" s="46" t="s">
        <v>797</v>
      </c>
      <c r="I204" s="47" t="s">
        <v>527</v>
      </c>
      <c r="J204" s="49" t="s">
        <v>798</v>
      </c>
    </row>
    <row r="205" spans="1:10" x14ac:dyDescent="0.25">
      <c r="A205" s="45" t="s">
        <v>799</v>
      </c>
      <c r="B205" s="26" t="s">
        <v>800</v>
      </c>
      <c r="C205" s="47" t="s">
        <v>43</v>
      </c>
      <c r="D205" s="47" t="s">
        <v>205</v>
      </c>
      <c r="E205" s="45">
        <v>14</v>
      </c>
      <c r="F205" s="45" t="s">
        <v>45</v>
      </c>
      <c r="G205" s="47"/>
      <c r="H205" s="26" t="s">
        <v>801</v>
      </c>
      <c r="I205" s="47" t="s">
        <v>128</v>
      </c>
      <c r="J205" s="49"/>
    </row>
    <row r="206" spans="1:10" x14ac:dyDescent="0.25">
      <c r="A206" s="45" t="s">
        <v>802</v>
      </c>
      <c r="B206" s="46" t="s">
        <v>803</v>
      </c>
      <c r="C206" s="47" t="s">
        <v>59</v>
      </c>
      <c r="D206" s="47" t="s">
        <v>462</v>
      </c>
      <c r="E206" s="45">
        <v>20</v>
      </c>
      <c r="F206" s="45" t="s">
        <v>45</v>
      </c>
      <c r="G206" s="47"/>
      <c r="H206" s="46" t="s">
        <v>804</v>
      </c>
      <c r="I206" s="47" t="s">
        <v>527</v>
      </c>
      <c r="J206" s="49" t="s">
        <v>805</v>
      </c>
    </row>
    <row r="207" spans="1:10" x14ac:dyDescent="0.25">
      <c r="A207" s="45" t="s">
        <v>806</v>
      </c>
      <c r="B207" s="46" t="s">
        <v>1314</v>
      </c>
      <c r="C207" s="47" t="s">
        <v>225</v>
      </c>
      <c r="D207" s="47" t="s">
        <v>654</v>
      </c>
      <c r="E207" s="45">
        <v>20</v>
      </c>
      <c r="F207" s="45" t="s">
        <v>45</v>
      </c>
      <c r="G207" s="47"/>
      <c r="H207" s="46">
        <v>309628</v>
      </c>
      <c r="I207" s="47" t="s">
        <v>527</v>
      </c>
      <c r="J207" s="49" t="s">
        <v>807</v>
      </c>
    </row>
    <row r="208" spans="1:10" x14ac:dyDescent="0.25">
      <c r="A208" s="45" t="s">
        <v>808</v>
      </c>
      <c r="B208" s="46" t="s">
        <v>809</v>
      </c>
      <c r="C208" s="47" t="s">
        <v>225</v>
      </c>
      <c r="D208" s="47" t="s">
        <v>993</v>
      </c>
      <c r="E208" s="45">
        <v>20</v>
      </c>
      <c r="F208" s="45" t="s">
        <v>45</v>
      </c>
      <c r="G208" s="47"/>
      <c r="H208" s="46" t="s">
        <v>810</v>
      </c>
      <c r="I208" s="47" t="s">
        <v>128</v>
      </c>
      <c r="J208" s="49" t="s">
        <v>811</v>
      </c>
    </row>
    <row r="209" spans="1:10" x14ac:dyDescent="0.25">
      <c r="A209" s="45" t="s">
        <v>812</v>
      </c>
      <c r="B209" s="46" t="s">
        <v>813</v>
      </c>
      <c r="C209" s="47" t="s">
        <v>225</v>
      </c>
      <c r="D209" s="47" t="s">
        <v>654</v>
      </c>
      <c r="E209" s="45">
        <v>20</v>
      </c>
      <c r="F209" s="45" t="s">
        <v>45</v>
      </c>
      <c r="G209" s="47"/>
      <c r="H209" s="46" t="s">
        <v>814</v>
      </c>
      <c r="I209" s="47" t="s">
        <v>128</v>
      </c>
      <c r="J209" s="49" t="s">
        <v>815</v>
      </c>
    </row>
    <row r="210" spans="1:10" x14ac:dyDescent="0.25">
      <c r="A210" s="45" t="s">
        <v>816</v>
      </c>
      <c r="B210" s="46" t="s">
        <v>817</v>
      </c>
      <c r="C210" s="47" t="s">
        <v>225</v>
      </c>
      <c r="D210" s="47" t="s">
        <v>654</v>
      </c>
      <c r="E210" s="45">
        <v>20</v>
      </c>
      <c r="F210" s="45" t="s">
        <v>45</v>
      </c>
      <c r="G210" s="47"/>
      <c r="H210" s="46" t="s">
        <v>818</v>
      </c>
      <c r="I210" s="47" t="s">
        <v>128</v>
      </c>
      <c r="J210" s="49" t="s">
        <v>819</v>
      </c>
    </row>
    <row r="211" spans="1:10" x14ac:dyDescent="0.25">
      <c r="A211" s="45" t="s">
        <v>820</v>
      </c>
      <c r="B211" s="46" t="s">
        <v>821</v>
      </c>
      <c r="C211" s="47" t="s">
        <v>225</v>
      </c>
      <c r="D211" s="47" t="s">
        <v>993</v>
      </c>
      <c r="E211" s="45">
        <v>20</v>
      </c>
      <c r="F211" s="45" t="s">
        <v>45</v>
      </c>
      <c r="G211" s="47"/>
      <c r="H211" s="46">
        <v>1186000444</v>
      </c>
      <c r="I211" s="47" t="s">
        <v>128</v>
      </c>
      <c r="J211" s="49"/>
    </row>
    <row r="212" spans="1:10" x14ac:dyDescent="0.25">
      <c r="A212" s="45" t="s">
        <v>822</v>
      </c>
      <c r="B212" s="26" t="s">
        <v>823</v>
      </c>
      <c r="C212" s="47" t="s">
        <v>225</v>
      </c>
      <c r="D212" s="47" t="s">
        <v>993</v>
      </c>
      <c r="E212" s="45">
        <v>20</v>
      </c>
      <c r="F212" s="45" t="s">
        <v>45</v>
      </c>
      <c r="G212" s="47"/>
      <c r="H212" s="26" t="s">
        <v>824</v>
      </c>
      <c r="I212" s="47" t="s">
        <v>128</v>
      </c>
      <c r="J212" s="49"/>
    </row>
    <row r="213" spans="1:10" x14ac:dyDescent="0.25">
      <c r="A213" s="45" t="s">
        <v>825</v>
      </c>
      <c r="B213" s="46" t="s">
        <v>826</v>
      </c>
      <c r="C213" s="47" t="s">
        <v>225</v>
      </c>
      <c r="D213" s="47" t="s">
        <v>993</v>
      </c>
      <c r="E213" s="45">
        <v>20</v>
      </c>
      <c r="F213" s="45" t="s">
        <v>45</v>
      </c>
      <c r="G213" s="47"/>
      <c r="H213" s="46" t="s">
        <v>827</v>
      </c>
      <c r="I213" s="47" t="s">
        <v>128</v>
      </c>
      <c r="J213" s="49" t="s">
        <v>828</v>
      </c>
    </row>
    <row r="214" spans="1:10" x14ac:dyDescent="0.25">
      <c r="A214" s="45" t="s">
        <v>829</v>
      </c>
      <c r="B214" s="46" t="s">
        <v>830</v>
      </c>
      <c r="C214" s="47" t="s">
        <v>225</v>
      </c>
      <c r="D214" s="47" t="s">
        <v>654</v>
      </c>
      <c r="E214" s="45">
        <v>20</v>
      </c>
      <c r="F214" s="45" t="s">
        <v>45</v>
      </c>
      <c r="G214" s="47"/>
      <c r="H214" s="46" t="s">
        <v>831</v>
      </c>
      <c r="I214" s="47" t="s">
        <v>128</v>
      </c>
      <c r="J214" s="49" t="s">
        <v>832</v>
      </c>
    </row>
    <row r="215" spans="1:10" x14ac:dyDescent="0.25">
      <c r="A215" s="45" t="s">
        <v>833</v>
      </c>
      <c r="B215" s="26" t="s">
        <v>834</v>
      </c>
      <c r="C215" s="47" t="s">
        <v>225</v>
      </c>
      <c r="D215" s="47" t="s">
        <v>993</v>
      </c>
      <c r="E215" s="45">
        <v>20</v>
      </c>
      <c r="F215" s="45" t="s">
        <v>45</v>
      </c>
      <c r="G215" s="47"/>
      <c r="H215" s="26" t="s">
        <v>835</v>
      </c>
      <c r="I215" s="47" t="s">
        <v>128</v>
      </c>
      <c r="J215" s="49"/>
    </row>
    <row r="216" spans="1:10" x14ac:dyDescent="0.25">
      <c r="A216" s="45" t="s">
        <v>836</v>
      </c>
      <c r="B216" s="46" t="s">
        <v>837</v>
      </c>
      <c r="C216" s="47" t="s">
        <v>225</v>
      </c>
      <c r="D216" s="47" t="s">
        <v>654</v>
      </c>
      <c r="E216" s="45">
        <v>20</v>
      </c>
      <c r="F216" s="45" t="s">
        <v>45</v>
      </c>
      <c r="G216" s="47"/>
      <c r="H216" s="46" t="s">
        <v>838</v>
      </c>
      <c r="I216" s="47" t="s">
        <v>128</v>
      </c>
      <c r="J216" s="49" t="s">
        <v>839</v>
      </c>
    </row>
    <row r="217" spans="1:10" x14ac:dyDescent="0.25">
      <c r="A217" s="45" t="s">
        <v>840</v>
      </c>
      <c r="B217" s="46" t="s">
        <v>841</v>
      </c>
      <c r="C217" s="47" t="s">
        <v>225</v>
      </c>
      <c r="D217" s="47" t="s">
        <v>654</v>
      </c>
      <c r="E217" s="45">
        <v>20</v>
      </c>
      <c r="F217" s="45" t="s">
        <v>45</v>
      </c>
      <c r="G217" s="47"/>
      <c r="H217" s="46" t="s">
        <v>842</v>
      </c>
      <c r="I217" s="47" t="s">
        <v>843</v>
      </c>
      <c r="J217" s="49" t="s">
        <v>844</v>
      </c>
    </row>
    <row r="218" spans="1:10" x14ac:dyDescent="0.25">
      <c r="A218" s="45" t="s">
        <v>845</v>
      </c>
      <c r="B218" s="46" t="s">
        <v>846</v>
      </c>
      <c r="C218" s="47" t="s">
        <v>225</v>
      </c>
      <c r="D218" s="47" t="s">
        <v>993</v>
      </c>
      <c r="E218" s="45">
        <v>20</v>
      </c>
      <c r="F218" s="45" t="s">
        <v>45</v>
      </c>
      <c r="G218" s="47"/>
      <c r="H218" s="46" t="s">
        <v>847</v>
      </c>
      <c r="I218" s="47" t="s">
        <v>128</v>
      </c>
      <c r="J218" s="49" t="s">
        <v>848</v>
      </c>
    </row>
    <row r="219" spans="1:10" x14ac:dyDescent="0.25">
      <c r="A219" s="45" t="s">
        <v>849</v>
      </c>
      <c r="B219" s="46" t="s">
        <v>850</v>
      </c>
      <c r="C219" s="47" t="s">
        <v>225</v>
      </c>
      <c r="D219" s="47" t="s">
        <v>993</v>
      </c>
      <c r="E219" s="45">
        <v>20</v>
      </c>
      <c r="F219" s="45" t="s">
        <v>45</v>
      </c>
      <c r="G219" s="47"/>
      <c r="H219" s="46" t="s">
        <v>851</v>
      </c>
      <c r="I219" s="47" t="s">
        <v>128</v>
      </c>
      <c r="J219" s="49" t="s">
        <v>852</v>
      </c>
    </row>
    <row r="220" spans="1:10" x14ac:dyDescent="0.25">
      <c r="A220" s="45" t="s">
        <v>853</v>
      </c>
      <c r="B220" s="46" t="s">
        <v>854</v>
      </c>
      <c r="C220" s="47" t="s">
        <v>225</v>
      </c>
      <c r="D220" s="47" t="s">
        <v>654</v>
      </c>
      <c r="E220" s="45">
        <v>1</v>
      </c>
      <c r="F220" s="45" t="s">
        <v>45</v>
      </c>
      <c r="G220" s="47"/>
      <c r="H220" s="46" t="s">
        <v>855</v>
      </c>
      <c r="I220" s="47" t="s">
        <v>128</v>
      </c>
      <c r="J220" s="49" t="s">
        <v>856</v>
      </c>
    </row>
    <row r="221" spans="1:10" x14ac:dyDescent="0.25">
      <c r="A221" s="45" t="s">
        <v>857</v>
      </c>
      <c r="B221" s="26" t="s">
        <v>858</v>
      </c>
      <c r="C221" s="47" t="s">
        <v>225</v>
      </c>
      <c r="D221" s="47" t="s">
        <v>988</v>
      </c>
      <c r="E221" s="45">
        <v>2</v>
      </c>
      <c r="F221" s="45" t="s">
        <v>45</v>
      </c>
      <c r="G221" s="47" t="s">
        <v>1328</v>
      </c>
      <c r="H221" s="26" t="s">
        <v>859</v>
      </c>
      <c r="I221" s="47" t="s">
        <v>527</v>
      </c>
      <c r="J221" s="49"/>
    </row>
    <row r="222" spans="1:10" x14ac:dyDescent="0.25">
      <c r="A222" s="45" t="s">
        <v>860</v>
      </c>
      <c r="B222" s="46" t="s">
        <v>861</v>
      </c>
      <c r="C222" s="47" t="s">
        <v>225</v>
      </c>
      <c r="D222" s="47" t="s">
        <v>993</v>
      </c>
      <c r="E222" s="45">
        <v>20</v>
      </c>
      <c r="F222" s="45" t="s">
        <v>45</v>
      </c>
      <c r="G222" s="47"/>
      <c r="H222" s="46" t="s">
        <v>862</v>
      </c>
      <c r="I222" s="47" t="s">
        <v>527</v>
      </c>
      <c r="J222" s="49" t="s">
        <v>863</v>
      </c>
    </row>
    <row r="223" spans="1:10" x14ac:dyDescent="0.25">
      <c r="A223" s="45" t="s">
        <v>864</v>
      </c>
      <c r="B223" s="46" t="s">
        <v>865</v>
      </c>
      <c r="C223" s="47" t="s">
        <v>225</v>
      </c>
      <c r="D223" s="47" t="s">
        <v>993</v>
      </c>
      <c r="E223" s="45">
        <v>20</v>
      </c>
      <c r="F223" s="45" t="s">
        <v>45</v>
      </c>
      <c r="G223" s="47"/>
      <c r="H223" s="46" t="s">
        <v>866</v>
      </c>
      <c r="I223" s="47" t="s">
        <v>527</v>
      </c>
      <c r="J223" s="49" t="s">
        <v>867</v>
      </c>
    </row>
    <row r="224" spans="1:10" x14ac:dyDescent="0.25">
      <c r="A224" s="45" t="s">
        <v>868</v>
      </c>
      <c r="B224" s="47" t="s">
        <v>869</v>
      </c>
      <c r="C224" s="47" t="s">
        <v>225</v>
      </c>
      <c r="D224" s="47" t="s">
        <v>993</v>
      </c>
      <c r="E224" s="45">
        <v>1</v>
      </c>
      <c r="F224" s="45" t="s">
        <v>45</v>
      </c>
      <c r="G224" s="47"/>
      <c r="H224" s="47">
        <v>305765</v>
      </c>
      <c r="I224" s="47" t="s">
        <v>527</v>
      </c>
      <c r="J224" s="49"/>
    </row>
    <row r="225" spans="1:10" x14ac:dyDescent="0.25">
      <c r="A225" s="45" t="s">
        <v>870</v>
      </c>
      <c r="B225" s="26" t="s">
        <v>871</v>
      </c>
      <c r="C225" s="47" t="s">
        <v>59</v>
      </c>
      <c r="D225" s="47" t="s">
        <v>462</v>
      </c>
      <c r="E225" s="45">
        <v>2</v>
      </c>
      <c r="F225" s="45" t="s">
        <v>45</v>
      </c>
      <c r="G225" s="47"/>
      <c r="H225" s="26" t="s">
        <v>872</v>
      </c>
      <c r="I225" s="47"/>
      <c r="J225" s="49"/>
    </row>
    <row r="226" spans="1:10" x14ac:dyDescent="0.25">
      <c r="A226" s="45" t="s">
        <v>873</v>
      </c>
      <c r="B226" s="46" t="s">
        <v>874</v>
      </c>
      <c r="C226" s="47" t="s">
        <v>1122</v>
      </c>
      <c r="D226" s="47" t="s">
        <v>1123</v>
      </c>
      <c r="E226" s="45">
        <v>14</v>
      </c>
      <c r="F226" s="45" t="s">
        <v>45</v>
      </c>
      <c r="G226" s="47"/>
      <c r="H226" s="46" t="s">
        <v>875</v>
      </c>
      <c r="I226" s="47" t="s">
        <v>876</v>
      </c>
      <c r="J226" s="49" t="s">
        <v>877</v>
      </c>
    </row>
    <row r="227" spans="1:10" x14ac:dyDescent="0.25">
      <c r="A227" s="45" t="s">
        <v>878</v>
      </c>
      <c r="B227" s="46" t="s">
        <v>879</v>
      </c>
      <c r="C227" s="47" t="s">
        <v>1122</v>
      </c>
      <c r="D227" s="47" t="s">
        <v>1123</v>
      </c>
      <c r="E227" s="45">
        <v>14</v>
      </c>
      <c r="F227" s="45" t="s">
        <v>45</v>
      </c>
      <c r="G227" s="47"/>
      <c r="H227" s="46" t="s">
        <v>880</v>
      </c>
      <c r="I227" s="47" t="s">
        <v>876</v>
      </c>
      <c r="J227" s="49" t="s">
        <v>881</v>
      </c>
    </row>
    <row r="228" spans="1:10" x14ac:dyDescent="0.25">
      <c r="A228" s="45" t="s">
        <v>882</v>
      </c>
      <c r="B228" s="47" t="s">
        <v>883</v>
      </c>
      <c r="C228" s="47" t="s">
        <v>49</v>
      </c>
      <c r="D228" s="47" t="s">
        <v>50</v>
      </c>
      <c r="E228" s="45">
        <v>28</v>
      </c>
      <c r="F228" s="45" t="s">
        <v>45</v>
      </c>
      <c r="G228" s="47"/>
      <c r="H228" s="46" t="s">
        <v>884</v>
      </c>
      <c r="I228" s="47" t="s">
        <v>876</v>
      </c>
      <c r="J228" s="49"/>
    </row>
    <row r="229" spans="1:10" x14ac:dyDescent="0.25">
      <c r="A229" s="69" t="s">
        <v>885</v>
      </c>
      <c r="B229" s="50" t="s">
        <v>1322</v>
      </c>
      <c r="C229" s="50" t="s">
        <v>886</v>
      </c>
      <c r="D229" s="50" t="s">
        <v>887</v>
      </c>
      <c r="E229" s="69">
        <v>14</v>
      </c>
      <c r="F229" s="69" t="s">
        <v>45</v>
      </c>
      <c r="G229" s="47"/>
      <c r="H229" s="50" t="s">
        <v>888</v>
      </c>
      <c r="I229" s="55" t="s">
        <v>1323</v>
      </c>
      <c r="J229" s="55"/>
    </row>
    <row r="230" spans="1:10" x14ac:dyDescent="0.25">
      <c r="A230" s="45" t="s">
        <v>889</v>
      </c>
      <c r="B230" s="46" t="s">
        <v>890</v>
      </c>
      <c r="C230" s="47" t="s">
        <v>43</v>
      </c>
      <c r="D230" s="47" t="s">
        <v>44</v>
      </c>
      <c r="E230" s="45">
        <v>6</v>
      </c>
      <c r="F230" s="45" t="s">
        <v>45</v>
      </c>
      <c r="G230" s="47"/>
      <c r="H230" s="46">
        <v>484405</v>
      </c>
      <c r="I230" s="47" t="s">
        <v>46</v>
      </c>
      <c r="J230" s="49"/>
    </row>
    <row r="231" spans="1:10" x14ac:dyDescent="0.25">
      <c r="A231" s="45" t="s">
        <v>891</v>
      </c>
      <c r="B231" s="46" t="s">
        <v>892</v>
      </c>
      <c r="C231" s="47" t="s">
        <v>43</v>
      </c>
      <c r="D231" s="47" t="s">
        <v>44</v>
      </c>
      <c r="E231" s="45">
        <v>6</v>
      </c>
      <c r="F231" s="45" t="s">
        <v>45</v>
      </c>
      <c r="G231" s="47"/>
      <c r="H231" s="46">
        <v>484407</v>
      </c>
      <c r="I231" s="47" t="s">
        <v>46</v>
      </c>
      <c r="J231" s="49"/>
    </row>
    <row r="232" spans="1:10" x14ac:dyDescent="0.25">
      <c r="A232" s="45" t="s">
        <v>893</v>
      </c>
      <c r="B232" s="46" t="s">
        <v>894</v>
      </c>
      <c r="C232" s="47" t="s">
        <v>43</v>
      </c>
      <c r="D232" s="47" t="s">
        <v>44</v>
      </c>
      <c r="E232" s="45">
        <v>6</v>
      </c>
      <c r="F232" s="45" t="s">
        <v>45</v>
      </c>
      <c r="G232" s="47"/>
      <c r="H232" s="46" t="s">
        <v>895</v>
      </c>
      <c r="I232" s="47" t="s">
        <v>46</v>
      </c>
      <c r="J232" s="49"/>
    </row>
    <row r="233" spans="1:10" x14ac:dyDescent="0.25">
      <c r="A233" s="45" t="s">
        <v>896</v>
      </c>
      <c r="B233" s="46" t="s">
        <v>897</v>
      </c>
      <c r="C233" s="47" t="s">
        <v>43</v>
      </c>
      <c r="D233" s="47" t="s">
        <v>44</v>
      </c>
      <c r="E233" s="45">
        <v>6</v>
      </c>
      <c r="F233" s="45" t="s">
        <v>45</v>
      </c>
      <c r="G233" s="47"/>
      <c r="H233" s="46" t="s">
        <v>898</v>
      </c>
      <c r="I233" s="47" t="s">
        <v>46</v>
      </c>
      <c r="J233" s="49"/>
    </row>
    <row r="234" spans="1:10" x14ac:dyDescent="0.25">
      <c r="A234" s="45" t="s">
        <v>899</v>
      </c>
      <c r="B234" s="46" t="s">
        <v>900</v>
      </c>
      <c r="C234" s="47" t="s">
        <v>59</v>
      </c>
      <c r="D234" s="47" t="s">
        <v>1185</v>
      </c>
      <c r="E234" s="45">
        <v>6</v>
      </c>
      <c r="F234" s="45" t="s">
        <v>45</v>
      </c>
      <c r="G234" s="47"/>
      <c r="H234" s="46">
        <v>4924</v>
      </c>
      <c r="I234" s="47" t="s">
        <v>901</v>
      </c>
      <c r="J234" s="49"/>
    </row>
    <row r="235" spans="1:10" x14ac:dyDescent="0.25">
      <c r="A235" s="45" t="s">
        <v>902</v>
      </c>
      <c r="B235" s="47" t="s">
        <v>1315</v>
      </c>
      <c r="C235" s="47" t="s">
        <v>277</v>
      </c>
      <c r="D235" s="47" t="s">
        <v>278</v>
      </c>
      <c r="E235" s="45">
        <v>6</v>
      </c>
      <c r="F235" s="45" t="s">
        <v>45</v>
      </c>
      <c r="G235" s="47"/>
      <c r="H235" s="47" t="s">
        <v>1316</v>
      </c>
      <c r="I235" s="47" t="s">
        <v>328</v>
      </c>
      <c r="J235" s="49"/>
    </row>
    <row r="236" spans="1:10" x14ac:dyDescent="0.25">
      <c r="A236" s="45" t="s">
        <v>903</v>
      </c>
      <c r="B236" s="46" t="s">
        <v>1311</v>
      </c>
      <c r="C236" s="47" t="s">
        <v>886</v>
      </c>
      <c r="D236" s="47" t="s">
        <v>1038</v>
      </c>
      <c r="E236" s="45">
        <v>6</v>
      </c>
      <c r="F236" s="45" t="s">
        <v>45</v>
      </c>
      <c r="G236" s="47"/>
      <c r="H236" s="46" t="s">
        <v>904</v>
      </c>
      <c r="I236" s="47" t="s">
        <v>1323</v>
      </c>
      <c r="J236" s="49"/>
    </row>
    <row r="237" spans="1:10" x14ac:dyDescent="0.25">
      <c r="A237" s="45" t="s">
        <v>905</v>
      </c>
      <c r="B237" s="46" t="s">
        <v>1312</v>
      </c>
      <c r="C237" s="47" t="s">
        <v>886</v>
      </c>
      <c r="D237" s="47" t="s">
        <v>1038</v>
      </c>
      <c r="E237" s="45">
        <v>6</v>
      </c>
      <c r="F237" s="45" t="s">
        <v>45</v>
      </c>
      <c r="G237" s="47"/>
      <c r="H237" s="46" t="s">
        <v>906</v>
      </c>
      <c r="I237" s="47" t="s">
        <v>1323</v>
      </c>
      <c r="J237" s="49"/>
    </row>
    <row r="238" spans="1:10" x14ac:dyDescent="0.25">
      <c r="A238" s="45" t="s">
        <v>907</v>
      </c>
      <c r="B238" s="46" t="s">
        <v>1313</v>
      </c>
      <c r="C238" s="47" t="s">
        <v>886</v>
      </c>
      <c r="D238" s="47" t="s">
        <v>1020</v>
      </c>
      <c r="E238" s="45">
        <v>6</v>
      </c>
      <c r="F238" s="45" t="s">
        <v>45</v>
      </c>
      <c r="G238" s="47"/>
      <c r="H238" s="46" t="s">
        <v>908</v>
      </c>
      <c r="I238" s="47" t="s">
        <v>128</v>
      </c>
      <c r="J238" s="49"/>
    </row>
    <row r="239" spans="1:10" x14ac:dyDescent="0.25">
      <c r="A239" s="45" t="s">
        <v>909</v>
      </c>
      <c r="B239" s="46" t="s">
        <v>910</v>
      </c>
      <c r="C239" s="47" t="s">
        <v>456</v>
      </c>
      <c r="D239" s="47" t="s">
        <v>934</v>
      </c>
      <c r="E239" s="45">
        <v>1</v>
      </c>
      <c r="F239" s="45" t="s">
        <v>45</v>
      </c>
      <c r="G239" s="47"/>
      <c r="H239" s="46" t="s">
        <v>911</v>
      </c>
      <c r="I239" s="47" t="s">
        <v>912</v>
      </c>
      <c r="J239" s="49"/>
    </row>
    <row r="240" spans="1:10" x14ac:dyDescent="0.25">
      <c r="A240" s="45" t="s">
        <v>913</v>
      </c>
      <c r="B240" s="46" t="s">
        <v>914</v>
      </c>
      <c r="C240" s="47" t="s">
        <v>456</v>
      </c>
      <c r="D240" s="47" t="s">
        <v>934</v>
      </c>
      <c r="E240" s="45">
        <v>1</v>
      </c>
      <c r="F240" s="45" t="s">
        <v>45</v>
      </c>
      <c r="G240" s="47" t="s">
        <v>1329</v>
      </c>
      <c r="H240" s="46" t="s">
        <v>915</v>
      </c>
      <c r="I240" s="47" t="s">
        <v>46</v>
      </c>
      <c r="J240" s="49"/>
    </row>
    <row r="241" spans="1:10" x14ac:dyDescent="0.25">
      <c r="A241" s="45" t="s">
        <v>916</v>
      </c>
      <c r="B241" s="46" t="s">
        <v>917</v>
      </c>
      <c r="C241" s="47" t="s">
        <v>49</v>
      </c>
      <c r="D241" s="47" t="s">
        <v>356</v>
      </c>
      <c r="E241" s="45">
        <v>2</v>
      </c>
      <c r="F241" s="45" t="s">
        <v>45</v>
      </c>
      <c r="G241" s="47"/>
      <c r="H241" s="46" t="s">
        <v>918</v>
      </c>
      <c r="I241" s="47" t="s">
        <v>216</v>
      </c>
      <c r="J241" s="49"/>
    </row>
    <row r="242" spans="1:10" x14ac:dyDescent="0.25">
      <c r="A242" s="45" t="s">
        <v>919</v>
      </c>
      <c r="B242" s="46" t="s">
        <v>920</v>
      </c>
      <c r="C242" s="47" t="s">
        <v>225</v>
      </c>
      <c r="D242" s="47" t="s">
        <v>993</v>
      </c>
      <c r="E242" s="45">
        <v>20</v>
      </c>
      <c r="F242" s="45" t="s">
        <v>45</v>
      </c>
      <c r="G242" s="47"/>
      <c r="H242" s="46">
        <v>305762</v>
      </c>
      <c r="I242" s="47" t="s">
        <v>527</v>
      </c>
      <c r="J242" s="49"/>
    </row>
    <row r="243" spans="1:10" x14ac:dyDescent="0.25">
      <c r="A243" s="45" t="s">
        <v>921</v>
      </c>
      <c r="B243" s="46" t="s">
        <v>922</v>
      </c>
      <c r="C243" s="47" t="s">
        <v>49</v>
      </c>
      <c r="D243" s="47" t="s">
        <v>1186</v>
      </c>
      <c r="E243" s="45">
        <v>14</v>
      </c>
      <c r="F243" s="45" t="s">
        <v>45</v>
      </c>
      <c r="G243" s="47"/>
      <c r="H243" s="46" t="s">
        <v>923</v>
      </c>
      <c r="I243" s="47" t="s">
        <v>46</v>
      </c>
      <c r="J243" s="49"/>
    </row>
    <row r="244" spans="1:10" x14ac:dyDescent="0.25">
      <c r="A244" s="45" t="s">
        <v>924</v>
      </c>
      <c r="B244" s="46" t="s">
        <v>925</v>
      </c>
      <c r="C244" s="47" t="s">
        <v>49</v>
      </c>
      <c r="D244" s="47" t="s">
        <v>356</v>
      </c>
      <c r="E244" s="45">
        <v>4</v>
      </c>
      <c r="F244" s="45" t="s">
        <v>45</v>
      </c>
      <c r="G244" s="47"/>
      <c r="H244" s="46" t="s">
        <v>926</v>
      </c>
      <c r="I244" s="47" t="s">
        <v>1323</v>
      </c>
      <c r="J244" s="49"/>
    </row>
    <row r="245" spans="1:10" x14ac:dyDescent="0.25">
      <c r="A245" s="45" t="s">
        <v>927</v>
      </c>
      <c r="B245" s="47" t="s">
        <v>928</v>
      </c>
      <c r="C245" s="47" t="s">
        <v>456</v>
      </c>
      <c r="D245" s="47" t="s">
        <v>929</v>
      </c>
      <c r="E245" s="45">
        <v>14</v>
      </c>
      <c r="F245" s="45" t="s">
        <v>45</v>
      </c>
      <c r="G245" s="47"/>
      <c r="H245" s="47" t="s">
        <v>930</v>
      </c>
      <c r="I245" s="47" t="s">
        <v>931</v>
      </c>
      <c r="J245" s="49"/>
    </row>
    <row r="246" spans="1:10" x14ac:dyDescent="0.25">
      <c r="A246" s="45" t="s">
        <v>932</v>
      </c>
      <c r="B246" s="47" t="s">
        <v>933</v>
      </c>
      <c r="C246" s="47" t="s">
        <v>456</v>
      </c>
      <c r="D246" s="47" t="s">
        <v>934</v>
      </c>
      <c r="E246" s="45">
        <v>2</v>
      </c>
      <c r="F246" s="45" t="s">
        <v>45</v>
      </c>
      <c r="G246" s="47"/>
      <c r="H246" s="47" t="s">
        <v>935</v>
      </c>
      <c r="I246" s="47" t="s">
        <v>936</v>
      </c>
      <c r="J246" s="49"/>
    </row>
    <row r="247" spans="1:10" ht="30" x14ac:dyDescent="0.25">
      <c r="A247" s="45" t="s">
        <v>937</v>
      </c>
      <c r="B247" s="47" t="s">
        <v>938</v>
      </c>
      <c r="C247" s="47" t="s">
        <v>456</v>
      </c>
      <c r="D247" s="47" t="s">
        <v>939</v>
      </c>
      <c r="E247" s="45">
        <v>2</v>
      </c>
      <c r="F247" s="45" t="s">
        <v>45</v>
      </c>
      <c r="G247" s="47" t="s">
        <v>1330</v>
      </c>
      <c r="H247" s="47" t="s">
        <v>940</v>
      </c>
      <c r="I247" s="47" t="s">
        <v>46</v>
      </c>
      <c r="J247" s="49"/>
    </row>
    <row r="248" spans="1:10" ht="30" x14ac:dyDescent="0.25">
      <c r="A248" s="45" t="s">
        <v>941</v>
      </c>
      <c r="B248" s="47" t="s">
        <v>942</v>
      </c>
      <c r="C248" s="47" t="s">
        <v>456</v>
      </c>
      <c r="D248" s="47" t="s">
        <v>939</v>
      </c>
      <c r="E248" s="45">
        <v>2</v>
      </c>
      <c r="F248" s="45" t="s">
        <v>45</v>
      </c>
      <c r="G248" s="47" t="s">
        <v>1330</v>
      </c>
      <c r="H248" s="47" t="s">
        <v>943</v>
      </c>
      <c r="I248" s="47" t="s">
        <v>46</v>
      </c>
      <c r="J248" s="49"/>
    </row>
    <row r="249" spans="1:10" x14ac:dyDescent="0.25">
      <c r="A249" s="45" t="s">
        <v>944</v>
      </c>
      <c r="B249" s="46" t="s">
        <v>945</v>
      </c>
      <c r="C249" s="47" t="s">
        <v>456</v>
      </c>
      <c r="D249" s="47" t="s">
        <v>934</v>
      </c>
      <c r="E249" s="45">
        <v>2</v>
      </c>
      <c r="F249" s="45" t="s">
        <v>45</v>
      </c>
      <c r="G249" s="47"/>
      <c r="H249" s="46" t="s">
        <v>946</v>
      </c>
      <c r="I249" s="47" t="s">
        <v>527</v>
      </c>
      <c r="J249" s="49"/>
    </row>
    <row r="250" spans="1:10" x14ac:dyDescent="0.25">
      <c r="A250" s="45" t="s">
        <v>947</v>
      </c>
      <c r="B250" s="47" t="s">
        <v>948</v>
      </c>
      <c r="C250" s="47" t="s">
        <v>456</v>
      </c>
      <c r="D250" s="47" t="s">
        <v>457</v>
      </c>
      <c r="E250" s="45">
        <v>2</v>
      </c>
      <c r="F250" s="45" t="s">
        <v>45</v>
      </c>
      <c r="G250" s="47"/>
      <c r="H250" s="47" t="s">
        <v>949</v>
      </c>
      <c r="I250" s="47" t="s">
        <v>46</v>
      </c>
      <c r="J250" s="49"/>
    </row>
    <row r="251" spans="1:10" x14ac:dyDescent="0.25">
      <c r="A251" s="45" t="s">
        <v>950</v>
      </c>
      <c r="B251" s="46" t="s">
        <v>951</v>
      </c>
      <c r="C251" s="47" t="s">
        <v>1122</v>
      </c>
      <c r="D251" s="47" t="s">
        <v>1123</v>
      </c>
      <c r="E251" s="45">
        <v>14</v>
      </c>
      <c r="F251" s="45" t="s">
        <v>45</v>
      </c>
      <c r="G251" s="47"/>
      <c r="H251" s="46" t="s">
        <v>952</v>
      </c>
      <c r="I251" s="47" t="s">
        <v>876</v>
      </c>
      <c r="J251" s="49"/>
    </row>
    <row r="252" spans="1:10" x14ac:dyDescent="0.25">
      <c r="A252" s="45" t="s">
        <v>953</v>
      </c>
      <c r="B252" s="46" t="s">
        <v>954</v>
      </c>
      <c r="C252" s="47" t="s">
        <v>1122</v>
      </c>
      <c r="D252" s="47" t="s">
        <v>1187</v>
      </c>
      <c r="E252" s="45">
        <v>28</v>
      </c>
      <c r="F252" s="45" t="s">
        <v>45</v>
      </c>
      <c r="G252" s="47"/>
      <c r="H252" s="46" t="s">
        <v>955</v>
      </c>
      <c r="I252" s="47" t="s">
        <v>956</v>
      </c>
      <c r="J252" s="49"/>
    </row>
    <row r="253" spans="1:10" x14ac:dyDescent="0.25">
      <c r="A253" s="45" t="s">
        <v>957</v>
      </c>
      <c r="B253" s="32" t="s">
        <v>958</v>
      </c>
      <c r="C253" s="47" t="s">
        <v>59</v>
      </c>
      <c r="D253" s="47" t="s">
        <v>60</v>
      </c>
      <c r="E253" s="45">
        <v>1</v>
      </c>
      <c r="F253" s="45" t="s">
        <v>45</v>
      </c>
      <c r="G253" s="47"/>
      <c r="H253" s="46" t="s">
        <v>959</v>
      </c>
      <c r="I253" s="47" t="s">
        <v>960</v>
      </c>
      <c r="J253" s="49"/>
    </row>
    <row r="254" spans="1:10" x14ac:dyDescent="0.25">
      <c r="A254" s="45" t="s">
        <v>961</v>
      </c>
      <c r="B254" s="46" t="s">
        <v>962</v>
      </c>
      <c r="C254" s="47" t="s">
        <v>59</v>
      </c>
      <c r="D254" s="47" t="s">
        <v>60</v>
      </c>
      <c r="E254" s="45">
        <v>1</v>
      </c>
      <c r="F254" s="45" t="s">
        <v>45</v>
      </c>
      <c r="G254" s="47"/>
      <c r="H254" s="46" t="s">
        <v>963</v>
      </c>
      <c r="I254" s="47" t="s">
        <v>960</v>
      </c>
      <c r="J254" s="49"/>
    </row>
    <row r="255" spans="1:10" x14ac:dyDescent="0.25">
      <c r="A255" s="45" t="s">
        <v>964</v>
      </c>
      <c r="B255" s="46" t="s">
        <v>965</v>
      </c>
      <c r="C255" s="47" t="s">
        <v>59</v>
      </c>
      <c r="D255" s="47" t="s">
        <v>60</v>
      </c>
      <c r="E255" s="45">
        <v>1</v>
      </c>
      <c r="F255" s="45" t="s">
        <v>45</v>
      </c>
      <c r="G255" s="47"/>
      <c r="H255" s="46" t="s">
        <v>966</v>
      </c>
      <c r="I255" s="47" t="s">
        <v>960</v>
      </c>
      <c r="J255" s="49"/>
    </row>
    <row r="256" spans="1:10" ht="30" x14ac:dyDescent="0.25">
      <c r="A256" s="45" t="s">
        <v>967</v>
      </c>
      <c r="B256" s="47" t="s">
        <v>1317</v>
      </c>
      <c r="C256" s="47" t="s">
        <v>49</v>
      </c>
      <c r="D256" s="47" t="s">
        <v>968</v>
      </c>
      <c r="E256" s="45">
        <v>1</v>
      </c>
      <c r="F256" s="45" t="s">
        <v>45</v>
      </c>
      <c r="G256" s="47"/>
      <c r="H256" s="47" t="s">
        <v>969</v>
      </c>
      <c r="I256" s="47" t="s">
        <v>1323</v>
      </c>
      <c r="J256" s="49"/>
    </row>
    <row r="257" spans="1:10" x14ac:dyDescent="0.25">
      <c r="A257" s="45" t="s">
        <v>970</v>
      </c>
      <c r="B257" s="46" t="s">
        <v>971</v>
      </c>
      <c r="C257" s="47" t="s">
        <v>1122</v>
      </c>
      <c r="D257" s="47" t="s">
        <v>1188</v>
      </c>
      <c r="E257" s="45">
        <v>6</v>
      </c>
      <c r="F257" s="45" t="s">
        <v>45</v>
      </c>
      <c r="G257" s="47"/>
      <c r="H257" s="46" t="s">
        <v>972</v>
      </c>
      <c r="I257" s="47" t="s">
        <v>1323</v>
      </c>
      <c r="J257" s="49"/>
    </row>
    <row r="258" spans="1:10" x14ac:dyDescent="0.25">
      <c r="A258" s="45" t="s">
        <v>973</v>
      </c>
      <c r="B258" s="46" t="s">
        <v>974</v>
      </c>
      <c r="C258" s="47" t="s">
        <v>1122</v>
      </c>
      <c r="D258" s="47" t="s">
        <v>1188</v>
      </c>
      <c r="E258" s="45">
        <v>6</v>
      </c>
      <c r="F258" s="45" t="s">
        <v>45</v>
      </c>
      <c r="G258" s="47"/>
      <c r="H258" s="46" t="s">
        <v>975</v>
      </c>
      <c r="I258" s="47" t="s">
        <v>1323</v>
      </c>
      <c r="J258" s="49"/>
    </row>
    <row r="259" spans="1:10" x14ac:dyDescent="0.25">
      <c r="A259" s="45" t="s">
        <v>976</v>
      </c>
      <c r="B259" s="47" t="s">
        <v>977</v>
      </c>
      <c r="C259" s="47" t="s">
        <v>49</v>
      </c>
      <c r="D259" s="47" t="s">
        <v>968</v>
      </c>
      <c r="E259" s="45">
        <v>1</v>
      </c>
      <c r="F259" s="45" t="s">
        <v>45</v>
      </c>
      <c r="G259" s="47"/>
      <c r="H259" s="47" t="s">
        <v>978</v>
      </c>
      <c r="I259" s="47" t="s">
        <v>876</v>
      </c>
      <c r="J259" s="49"/>
    </row>
    <row r="260" spans="1:10" x14ac:dyDescent="0.25">
      <c r="A260" s="45" t="s">
        <v>979</v>
      </c>
      <c r="B260" s="46" t="s">
        <v>980</v>
      </c>
      <c r="C260" s="47" t="s">
        <v>1122</v>
      </c>
      <c r="D260" s="47" t="s">
        <v>1188</v>
      </c>
      <c r="E260" s="45">
        <v>6</v>
      </c>
      <c r="F260" s="45" t="s">
        <v>45</v>
      </c>
      <c r="G260" s="47"/>
      <c r="H260" s="46" t="s">
        <v>981</v>
      </c>
      <c r="I260" s="47" t="s">
        <v>1323</v>
      </c>
      <c r="J260" s="49"/>
    </row>
    <row r="261" spans="1:10" x14ac:dyDescent="0.25">
      <c r="A261" s="45" t="s">
        <v>982</v>
      </c>
      <c r="B261" s="46" t="s">
        <v>983</v>
      </c>
      <c r="C261" s="47" t="s">
        <v>59</v>
      </c>
      <c r="D261" s="47" t="s">
        <v>984</v>
      </c>
      <c r="E261" s="45">
        <v>6</v>
      </c>
      <c r="F261" s="45" t="s">
        <v>45</v>
      </c>
      <c r="G261" s="47"/>
      <c r="H261" s="46" t="s">
        <v>985</v>
      </c>
      <c r="I261" s="47" t="s">
        <v>1323</v>
      </c>
      <c r="J261" s="49"/>
    </row>
    <row r="262" spans="1:10" x14ac:dyDescent="0.25">
      <c r="A262" s="45" t="s">
        <v>986</v>
      </c>
      <c r="B262" s="47" t="s">
        <v>987</v>
      </c>
      <c r="C262" s="47" t="s">
        <v>225</v>
      </c>
      <c r="D262" s="47" t="s">
        <v>988</v>
      </c>
      <c r="E262" s="45">
        <v>1</v>
      </c>
      <c r="F262" s="45" t="s">
        <v>45</v>
      </c>
      <c r="G262" s="47"/>
      <c r="H262" s="47" t="s">
        <v>989</v>
      </c>
      <c r="I262" s="47" t="s">
        <v>990</v>
      </c>
      <c r="J262" s="49"/>
    </row>
    <row r="263" spans="1:10" x14ac:dyDescent="0.25">
      <c r="A263" s="45" t="s">
        <v>991</v>
      </c>
      <c r="B263" s="47" t="s">
        <v>992</v>
      </c>
      <c r="C263" s="47" t="s">
        <v>225</v>
      </c>
      <c r="D263" s="47" t="s">
        <v>993</v>
      </c>
      <c r="E263" s="45">
        <v>1</v>
      </c>
      <c r="F263" s="45" t="s">
        <v>45</v>
      </c>
      <c r="G263" s="47"/>
      <c r="H263" s="47" t="s">
        <v>994</v>
      </c>
      <c r="I263" s="47" t="s">
        <v>990</v>
      </c>
      <c r="J263" s="49"/>
    </row>
    <row r="264" spans="1:10" x14ac:dyDescent="0.25">
      <c r="A264" s="45" t="s">
        <v>995</v>
      </c>
      <c r="B264" s="47" t="s">
        <v>996</v>
      </c>
      <c r="C264" s="47" t="s">
        <v>456</v>
      </c>
      <c r="D264" s="47" t="s">
        <v>457</v>
      </c>
      <c r="E264" s="45">
        <v>2</v>
      </c>
      <c r="F264" s="45" t="s">
        <v>45</v>
      </c>
      <c r="G264" s="47"/>
      <c r="H264" s="47"/>
      <c r="I264" s="47" t="s">
        <v>216</v>
      </c>
      <c r="J264" s="49"/>
    </row>
    <row r="265" spans="1:10" x14ac:dyDescent="0.25">
      <c r="A265" s="45" t="s">
        <v>997</v>
      </c>
      <c r="B265" s="47" t="s">
        <v>998</v>
      </c>
      <c r="C265" s="47" t="s">
        <v>43</v>
      </c>
      <c r="D265" s="47" t="s">
        <v>999</v>
      </c>
      <c r="E265" s="45">
        <v>1</v>
      </c>
      <c r="F265" s="45" t="s">
        <v>45</v>
      </c>
      <c r="G265" s="47" t="s">
        <v>1331</v>
      </c>
      <c r="H265" s="47"/>
      <c r="I265" s="47" t="s">
        <v>128</v>
      </c>
      <c r="J265" s="49"/>
    </row>
    <row r="266" spans="1:10" x14ac:dyDescent="0.25">
      <c r="A266" s="45" t="s">
        <v>1000</v>
      </c>
      <c r="B266" s="47" t="s">
        <v>1001</v>
      </c>
      <c r="C266" s="47" t="s">
        <v>43</v>
      </c>
      <c r="D266" s="47" t="s">
        <v>999</v>
      </c>
      <c r="E266" s="45">
        <v>1</v>
      </c>
      <c r="F266" s="45" t="s">
        <v>45</v>
      </c>
      <c r="G266" s="47" t="s">
        <v>1331</v>
      </c>
      <c r="H266" s="47"/>
      <c r="I266" s="47" t="s">
        <v>128</v>
      </c>
      <c r="J266" s="49"/>
    </row>
    <row r="267" spans="1:10" x14ac:dyDescent="0.25">
      <c r="A267" s="45" t="s">
        <v>1002</v>
      </c>
      <c r="B267" s="47" t="s">
        <v>1003</v>
      </c>
      <c r="C267" s="47" t="s">
        <v>43</v>
      </c>
      <c r="D267" s="47" t="s">
        <v>999</v>
      </c>
      <c r="E267" s="45">
        <v>1</v>
      </c>
      <c r="F267" s="45" t="s">
        <v>45</v>
      </c>
      <c r="G267" s="47" t="s">
        <v>1331</v>
      </c>
      <c r="H267" s="47"/>
      <c r="I267" s="47" t="s">
        <v>128</v>
      </c>
      <c r="J267" s="49"/>
    </row>
    <row r="268" spans="1:10" x14ac:dyDescent="0.25">
      <c r="A268" s="45" t="s">
        <v>1004</v>
      </c>
      <c r="B268" s="47" t="s">
        <v>1005</v>
      </c>
      <c r="C268" s="49" t="s">
        <v>456</v>
      </c>
      <c r="D268" s="49" t="s">
        <v>939</v>
      </c>
      <c r="E268" s="65">
        <v>2</v>
      </c>
      <c r="F268" s="45" t="s">
        <v>45</v>
      </c>
      <c r="G268" s="47"/>
      <c r="H268" s="47" t="s">
        <v>1006</v>
      </c>
      <c r="I268" s="47" t="s">
        <v>1007</v>
      </c>
      <c r="J268" s="47"/>
    </row>
    <row r="269" spans="1:10" x14ac:dyDescent="0.25">
      <c r="A269" s="45" t="s">
        <v>1008</v>
      </c>
      <c r="B269" s="47" t="s">
        <v>1009</v>
      </c>
      <c r="C269" s="49" t="s">
        <v>886</v>
      </c>
      <c r="D269" s="49" t="s">
        <v>1010</v>
      </c>
      <c r="E269" s="65">
        <v>7</v>
      </c>
      <c r="F269" s="45" t="s">
        <v>45</v>
      </c>
      <c r="G269" s="47"/>
      <c r="H269" s="47">
        <v>900363</v>
      </c>
      <c r="I269" s="47" t="s">
        <v>1011</v>
      </c>
      <c r="J269" s="47"/>
    </row>
    <row r="270" spans="1:10" x14ac:dyDescent="0.25">
      <c r="A270" s="58" t="s">
        <v>1285</v>
      </c>
      <c r="B270" s="59" t="s">
        <v>1286</v>
      </c>
      <c r="C270" s="59" t="s">
        <v>277</v>
      </c>
      <c r="D270" s="59" t="s">
        <v>624</v>
      </c>
      <c r="E270" s="58">
        <v>28</v>
      </c>
      <c r="F270" s="58" t="s">
        <v>45</v>
      </c>
      <c r="G270" s="47"/>
      <c r="H270" s="59">
        <v>12233</v>
      </c>
      <c r="I270" s="59" t="s">
        <v>1287</v>
      </c>
      <c r="J270" s="59"/>
    </row>
    <row r="271" spans="1:10" x14ac:dyDescent="0.25">
      <c r="A271" s="45" t="s">
        <v>1012</v>
      </c>
      <c r="B271" s="47" t="s">
        <v>1013</v>
      </c>
      <c r="C271" s="49" t="s">
        <v>277</v>
      </c>
      <c r="D271" s="49" t="s">
        <v>624</v>
      </c>
      <c r="E271" s="65">
        <v>28</v>
      </c>
      <c r="F271" s="45" t="s">
        <v>56</v>
      </c>
      <c r="G271" s="47"/>
      <c r="H271" s="47" t="s">
        <v>1014</v>
      </c>
      <c r="I271" s="47" t="s">
        <v>1015</v>
      </c>
      <c r="J271" s="47"/>
    </row>
    <row r="272" spans="1:10" x14ac:dyDescent="0.25">
      <c r="A272" s="45" t="s">
        <v>1016</v>
      </c>
      <c r="B272" s="47" t="s">
        <v>1017</v>
      </c>
      <c r="C272" s="49" t="s">
        <v>277</v>
      </c>
      <c r="D272" s="49" t="s">
        <v>624</v>
      </c>
      <c r="E272" s="65">
        <v>28</v>
      </c>
      <c r="F272" s="45" t="s">
        <v>56</v>
      </c>
      <c r="G272" s="47"/>
      <c r="H272" s="47" t="s">
        <v>1018</v>
      </c>
      <c r="I272" s="47" t="s">
        <v>1015</v>
      </c>
      <c r="J272" s="47"/>
    </row>
    <row r="273" spans="1:10" x14ac:dyDescent="0.25">
      <c r="A273" s="45" t="s">
        <v>1019</v>
      </c>
      <c r="B273" s="47" t="s">
        <v>1318</v>
      </c>
      <c r="C273" s="49" t="s">
        <v>886</v>
      </c>
      <c r="D273" s="49" t="s">
        <v>1020</v>
      </c>
      <c r="E273" s="65">
        <v>28</v>
      </c>
      <c r="F273" s="45" t="s">
        <v>45</v>
      </c>
      <c r="G273" s="47"/>
      <c r="H273" s="47">
        <v>101.06</v>
      </c>
      <c r="I273" s="47" t="s">
        <v>1323</v>
      </c>
      <c r="J273" s="47"/>
    </row>
    <row r="274" spans="1:10" x14ac:dyDescent="0.25">
      <c r="A274" s="45" t="s">
        <v>1021</v>
      </c>
      <c r="B274" s="47" t="s">
        <v>1022</v>
      </c>
      <c r="C274" s="49" t="s">
        <v>59</v>
      </c>
      <c r="D274" s="49" t="s">
        <v>95</v>
      </c>
      <c r="E274" s="65">
        <v>14</v>
      </c>
      <c r="F274" s="45" t="s">
        <v>45</v>
      </c>
      <c r="G274" s="47"/>
      <c r="H274" s="47">
        <v>375256</v>
      </c>
      <c r="I274" s="47" t="s">
        <v>417</v>
      </c>
      <c r="J274" s="47"/>
    </row>
    <row r="275" spans="1:10" x14ac:dyDescent="0.25">
      <c r="A275" s="45" t="s">
        <v>1023</v>
      </c>
      <c r="B275" s="47" t="s">
        <v>1024</v>
      </c>
      <c r="C275" s="49" t="s">
        <v>225</v>
      </c>
      <c r="D275" s="49" t="s">
        <v>993</v>
      </c>
      <c r="E275" s="65">
        <v>20</v>
      </c>
      <c r="F275" s="45" t="s">
        <v>45</v>
      </c>
      <c r="G275" s="47"/>
      <c r="H275" s="47" t="s">
        <v>1025</v>
      </c>
      <c r="I275" s="47" t="s">
        <v>749</v>
      </c>
      <c r="J275" s="47"/>
    </row>
    <row r="276" spans="1:10" ht="30" x14ac:dyDescent="0.25">
      <c r="A276" s="45" t="s">
        <v>1026</v>
      </c>
      <c r="B276" s="47" t="s">
        <v>1319</v>
      </c>
      <c r="C276" s="49" t="s">
        <v>49</v>
      </c>
      <c r="D276" s="49" t="s">
        <v>356</v>
      </c>
      <c r="E276" s="65">
        <v>4</v>
      </c>
      <c r="F276" s="45" t="s">
        <v>45</v>
      </c>
      <c r="G276" s="47"/>
      <c r="H276" s="47" t="s">
        <v>1027</v>
      </c>
      <c r="I276" s="47" t="s">
        <v>1323</v>
      </c>
      <c r="J276" s="47"/>
    </row>
    <row r="277" spans="1:10" x14ac:dyDescent="0.25">
      <c r="A277" s="45" t="s">
        <v>1028</v>
      </c>
      <c r="B277" s="47" t="s">
        <v>1029</v>
      </c>
      <c r="C277" s="49" t="s">
        <v>225</v>
      </c>
      <c r="D277" s="49" t="s">
        <v>654</v>
      </c>
      <c r="E277" s="65">
        <v>20</v>
      </c>
      <c r="F277" s="45" t="s">
        <v>45</v>
      </c>
      <c r="G277" s="47"/>
      <c r="H277" s="47" t="s">
        <v>1030</v>
      </c>
      <c r="I277" s="47" t="s">
        <v>128</v>
      </c>
      <c r="J277" s="47"/>
    </row>
    <row r="278" spans="1:10" x14ac:dyDescent="0.25">
      <c r="A278" s="45" t="s">
        <v>1031</v>
      </c>
      <c r="B278" s="47" t="s">
        <v>1032</v>
      </c>
      <c r="C278" s="49" t="s">
        <v>225</v>
      </c>
      <c r="D278" s="49" t="s">
        <v>654</v>
      </c>
      <c r="E278" s="65">
        <v>20</v>
      </c>
      <c r="F278" s="45" t="s">
        <v>45</v>
      </c>
      <c r="G278" s="47"/>
      <c r="H278" s="47" t="s">
        <v>1033</v>
      </c>
      <c r="I278" s="47" t="s">
        <v>128</v>
      </c>
      <c r="J278" s="47"/>
    </row>
    <row r="279" spans="1:10" x14ac:dyDescent="0.25">
      <c r="A279" s="45" t="s">
        <v>1034</v>
      </c>
      <c r="B279" s="47" t="s">
        <v>1035</v>
      </c>
      <c r="C279" s="49" t="s">
        <v>225</v>
      </c>
      <c r="D279" s="49" t="s">
        <v>654</v>
      </c>
      <c r="E279" s="65">
        <v>20</v>
      </c>
      <c r="F279" s="45" t="s">
        <v>45</v>
      </c>
      <c r="G279" s="47"/>
      <c r="H279" s="47" t="s">
        <v>1036</v>
      </c>
      <c r="I279" s="47" t="s">
        <v>258</v>
      </c>
      <c r="J279" s="47"/>
    </row>
    <row r="280" spans="1:10" x14ac:dyDescent="0.25">
      <c r="A280" s="45" t="s">
        <v>1037</v>
      </c>
      <c r="B280" s="47" t="s">
        <v>1320</v>
      </c>
      <c r="C280" s="49" t="s">
        <v>886</v>
      </c>
      <c r="D280" s="49" t="s">
        <v>1038</v>
      </c>
      <c r="E280" s="65">
        <v>6</v>
      </c>
      <c r="F280" s="45" t="s">
        <v>45</v>
      </c>
      <c r="G280" s="47"/>
      <c r="H280" s="47" t="s">
        <v>1039</v>
      </c>
      <c r="I280" s="47" t="s">
        <v>755</v>
      </c>
      <c r="J280" s="47"/>
    </row>
    <row r="281" spans="1:10" x14ac:dyDescent="0.25">
      <c r="A281" s="45" t="s">
        <v>1040</v>
      </c>
      <c r="B281" s="49" t="s">
        <v>1041</v>
      </c>
      <c r="C281" s="49" t="s">
        <v>886</v>
      </c>
      <c r="D281" s="49" t="s">
        <v>1042</v>
      </c>
      <c r="E281" s="65">
        <v>1</v>
      </c>
      <c r="F281" s="45" t="s">
        <v>45</v>
      </c>
      <c r="G281" s="47"/>
      <c r="H281" s="49" t="s">
        <v>1043</v>
      </c>
      <c r="I281" s="49" t="s">
        <v>1323</v>
      </c>
      <c r="J281" s="49"/>
    </row>
    <row r="282" spans="1:10" x14ac:dyDescent="0.25">
      <c r="A282" s="45" t="s">
        <v>1044</v>
      </c>
      <c r="B282" s="47" t="s">
        <v>1045</v>
      </c>
      <c r="C282" s="49" t="s">
        <v>225</v>
      </c>
      <c r="D282" s="49" t="s">
        <v>654</v>
      </c>
      <c r="E282" s="65">
        <v>20</v>
      </c>
      <c r="F282" s="45" t="s">
        <v>45</v>
      </c>
      <c r="G282" s="47"/>
      <c r="H282" s="47" t="s">
        <v>1046</v>
      </c>
      <c r="I282" s="47" t="s">
        <v>128</v>
      </c>
      <c r="J282" s="47"/>
    </row>
    <row r="283" spans="1:10" x14ac:dyDescent="0.25">
      <c r="A283" s="45" t="s">
        <v>1047</v>
      </c>
      <c r="B283" s="47" t="s">
        <v>1048</v>
      </c>
      <c r="C283" s="47" t="s">
        <v>49</v>
      </c>
      <c r="D283" s="47" t="s">
        <v>968</v>
      </c>
      <c r="E283" s="45">
        <v>1</v>
      </c>
      <c r="F283" s="45" t="s">
        <v>45</v>
      </c>
      <c r="G283" s="47"/>
      <c r="H283" s="47">
        <v>2862</v>
      </c>
      <c r="I283" s="47" t="s">
        <v>1323</v>
      </c>
      <c r="J283" s="49"/>
    </row>
    <row r="284" spans="1:10" x14ac:dyDescent="0.25">
      <c r="A284" s="45" t="s">
        <v>1049</v>
      </c>
      <c r="B284" s="47" t="s">
        <v>1050</v>
      </c>
      <c r="C284" s="47" t="s">
        <v>43</v>
      </c>
      <c r="D284" s="47" t="s">
        <v>44</v>
      </c>
      <c r="E284" s="45">
        <v>1</v>
      </c>
      <c r="F284" s="45" t="s">
        <v>45</v>
      </c>
      <c r="G284" s="47"/>
      <c r="H284" s="47">
        <v>205517</v>
      </c>
      <c r="I284" s="47" t="s">
        <v>876</v>
      </c>
      <c r="J284" s="49"/>
    </row>
    <row r="285" spans="1:10" x14ac:dyDescent="0.25">
      <c r="A285" s="45" t="s">
        <v>1051</v>
      </c>
      <c r="B285" s="49" t="s">
        <v>1052</v>
      </c>
      <c r="C285" s="49" t="s">
        <v>225</v>
      </c>
      <c r="D285" s="49" t="s">
        <v>654</v>
      </c>
      <c r="E285" s="45">
        <v>20</v>
      </c>
      <c r="F285" s="45" t="s">
        <v>45</v>
      </c>
      <c r="G285" s="47"/>
      <c r="H285" s="26">
        <v>302831</v>
      </c>
      <c r="I285" s="49" t="s">
        <v>258</v>
      </c>
      <c r="J285" s="49"/>
    </row>
    <row r="286" spans="1:10" x14ac:dyDescent="0.25">
      <c r="A286" s="45" t="s">
        <v>1053</v>
      </c>
      <c r="B286" s="49" t="s">
        <v>1054</v>
      </c>
      <c r="C286" s="49" t="s">
        <v>225</v>
      </c>
      <c r="D286" s="49" t="s">
        <v>654</v>
      </c>
      <c r="E286" s="45">
        <v>20</v>
      </c>
      <c r="F286" s="45" t="s">
        <v>45</v>
      </c>
      <c r="G286" s="47"/>
      <c r="H286" s="26">
        <v>302833</v>
      </c>
      <c r="I286" s="49" t="s">
        <v>258</v>
      </c>
      <c r="J286" s="49"/>
    </row>
    <row r="287" spans="1:10" x14ac:dyDescent="0.25">
      <c r="A287" s="45" t="s">
        <v>1055</v>
      </c>
      <c r="B287" s="49" t="s">
        <v>1321</v>
      </c>
      <c r="C287" s="49" t="s">
        <v>43</v>
      </c>
      <c r="D287" s="49" t="s">
        <v>44</v>
      </c>
      <c r="E287" s="45">
        <v>6</v>
      </c>
      <c r="F287" s="45" t="s">
        <v>45</v>
      </c>
      <c r="G287" s="47"/>
      <c r="H287" s="49" t="s">
        <v>1056</v>
      </c>
      <c r="I287" s="49" t="s">
        <v>46</v>
      </c>
      <c r="J287" s="49"/>
    </row>
    <row r="288" spans="1:10" x14ac:dyDescent="0.25">
      <c r="A288" s="45" t="s">
        <v>1057</v>
      </c>
      <c r="B288" s="47" t="s">
        <v>1058</v>
      </c>
      <c r="C288" s="47" t="s">
        <v>456</v>
      </c>
      <c r="D288" s="47" t="s">
        <v>457</v>
      </c>
      <c r="E288" s="45">
        <v>2</v>
      </c>
      <c r="F288" s="45" t="s">
        <v>45</v>
      </c>
      <c r="G288" s="47"/>
      <c r="H288" s="47" t="s">
        <v>1059</v>
      </c>
      <c r="I288" s="47" t="s">
        <v>936</v>
      </c>
      <c r="J288" s="49"/>
    </row>
    <row r="289" spans="1:10" x14ac:dyDescent="0.25">
      <c r="A289" s="45" t="s">
        <v>1060</v>
      </c>
      <c r="B289" s="47" t="s">
        <v>1061</v>
      </c>
      <c r="C289" s="47" t="s">
        <v>225</v>
      </c>
      <c r="D289" s="47" t="s">
        <v>993</v>
      </c>
      <c r="E289" s="45">
        <v>20</v>
      </c>
      <c r="F289" s="45" t="s">
        <v>45</v>
      </c>
      <c r="G289" s="47"/>
      <c r="H289" s="47" t="s">
        <v>1062</v>
      </c>
      <c r="I289" s="47" t="s">
        <v>1063</v>
      </c>
      <c r="J289" s="49"/>
    </row>
    <row r="290" spans="1:10" x14ac:dyDescent="0.25">
      <c r="A290" s="45" t="s">
        <v>1064</v>
      </c>
      <c r="B290" s="47" t="s">
        <v>1065</v>
      </c>
      <c r="C290" s="47" t="s">
        <v>59</v>
      </c>
      <c r="D290" s="47" t="s">
        <v>60</v>
      </c>
      <c r="E290" s="45">
        <v>14</v>
      </c>
      <c r="F290" s="45" t="s">
        <v>45</v>
      </c>
      <c r="G290" s="47"/>
      <c r="H290" s="47">
        <v>381167</v>
      </c>
      <c r="I290" s="47" t="s">
        <v>527</v>
      </c>
      <c r="J290" s="49"/>
    </row>
    <row r="291" spans="1:10" x14ac:dyDescent="0.25">
      <c r="A291" s="45" t="s">
        <v>1066</v>
      </c>
      <c r="B291" s="47" t="s">
        <v>1067</v>
      </c>
      <c r="C291" s="47" t="s">
        <v>277</v>
      </c>
      <c r="D291" s="47" t="s">
        <v>278</v>
      </c>
      <c r="E291" s="45">
        <v>20</v>
      </c>
      <c r="F291" s="45" t="s">
        <v>45</v>
      </c>
      <c r="G291" s="47"/>
      <c r="H291" s="47">
        <v>306590</v>
      </c>
      <c r="I291" s="47" t="s">
        <v>527</v>
      </c>
      <c r="J291" s="49"/>
    </row>
    <row r="292" spans="1:10" x14ac:dyDescent="0.25">
      <c r="A292" s="45" t="s">
        <v>1068</v>
      </c>
      <c r="B292" s="26" t="s">
        <v>1069</v>
      </c>
      <c r="C292" s="47" t="s">
        <v>1122</v>
      </c>
      <c r="D292" s="47" t="s">
        <v>1189</v>
      </c>
      <c r="E292" s="45">
        <v>6</v>
      </c>
      <c r="F292" s="45" t="s">
        <v>45</v>
      </c>
      <c r="G292" s="47"/>
      <c r="H292" s="26" t="s">
        <v>1070</v>
      </c>
      <c r="I292" s="47" t="s">
        <v>1071</v>
      </c>
      <c r="J292" s="49"/>
    </row>
    <row r="293" spans="1:10" x14ac:dyDescent="0.25">
      <c r="A293" s="45" t="s">
        <v>1072</v>
      </c>
      <c r="B293" s="26" t="s">
        <v>1073</v>
      </c>
      <c r="C293" s="47" t="s">
        <v>43</v>
      </c>
      <c r="D293" s="47" t="s">
        <v>44</v>
      </c>
      <c r="E293" s="45">
        <v>14</v>
      </c>
      <c r="F293" s="45" t="s">
        <v>45</v>
      </c>
      <c r="G293" s="47"/>
      <c r="H293" s="26" t="s">
        <v>1074</v>
      </c>
      <c r="I293" s="47" t="s">
        <v>128</v>
      </c>
      <c r="J293" s="49"/>
    </row>
    <row r="294" spans="1:10" x14ac:dyDescent="0.25">
      <c r="A294" s="45" t="s">
        <v>1075</v>
      </c>
      <c r="B294" s="26" t="s">
        <v>1076</v>
      </c>
      <c r="C294" s="47" t="s">
        <v>43</v>
      </c>
      <c r="D294" s="47" t="s">
        <v>44</v>
      </c>
      <c r="E294" s="45">
        <v>14</v>
      </c>
      <c r="F294" s="45" t="s">
        <v>45</v>
      </c>
      <c r="G294" s="47"/>
      <c r="H294" s="26" t="s">
        <v>1077</v>
      </c>
      <c r="I294" s="47" t="s">
        <v>287</v>
      </c>
      <c r="J294" s="49"/>
    </row>
    <row r="295" spans="1:10" x14ac:dyDescent="0.25">
      <c r="A295" s="45" t="s">
        <v>1078</v>
      </c>
      <c r="B295" s="26" t="s">
        <v>1079</v>
      </c>
      <c r="C295" s="47" t="s">
        <v>1122</v>
      </c>
      <c r="D295" s="47" t="s">
        <v>1189</v>
      </c>
      <c r="E295" s="45">
        <v>1</v>
      </c>
      <c r="F295" s="45" t="s">
        <v>45</v>
      </c>
      <c r="G295" s="47"/>
      <c r="H295" s="26" t="s">
        <v>1080</v>
      </c>
      <c r="I295" s="47" t="s">
        <v>1081</v>
      </c>
      <c r="J295" s="49"/>
    </row>
    <row r="296" spans="1:10" x14ac:dyDescent="0.25">
      <c r="A296" s="45" t="s">
        <v>1082</v>
      </c>
      <c r="B296" s="26" t="s">
        <v>1083</v>
      </c>
      <c r="C296" s="47" t="s">
        <v>43</v>
      </c>
      <c r="D296" s="47" t="s">
        <v>44</v>
      </c>
      <c r="E296" s="45">
        <v>1</v>
      </c>
      <c r="F296" s="45" t="s">
        <v>45</v>
      </c>
      <c r="G296" s="47"/>
      <c r="H296" s="26" t="s">
        <v>1084</v>
      </c>
      <c r="I296" s="47" t="s">
        <v>128</v>
      </c>
      <c r="J296" s="49"/>
    </row>
    <row r="297" spans="1:10" x14ac:dyDescent="0.25">
      <c r="A297" s="45" t="s">
        <v>1085</v>
      </c>
      <c r="B297" s="26" t="s">
        <v>1086</v>
      </c>
      <c r="C297" s="47" t="s">
        <v>43</v>
      </c>
      <c r="D297" s="47" t="s">
        <v>243</v>
      </c>
      <c r="E297" s="45">
        <v>2</v>
      </c>
      <c r="F297" s="45" t="s">
        <v>45</v>
      </c>
      <c r="G297" s="47"/>
      <c r="H297" s="26" t="s">
        <v>1087</v>
      </c>
      <c r="I297" s="47" t="s">
        <v>1088</v>
      </c>
      <c r="J297" s="49"/>
    </row>
    <row r="298" spans="1:10" x14ac:dyDescent="0.25">
      <c r="A298" s="45" t="s">
        <v>1089</v>
      </c>
      <c r="B298" s="26" t="s">
        <v>1090</v>
      </c>
      <c r="C298" s="47" t="s">
        <v>43</v>
      </c>
      <c r="D298" s="47" t="s">
        <v>243</v>
      </c>
      <c r="E298" s="45">
        <v>1</v>
      </c>
      <c r="F298" s="45" t="s">
        <v>45</v>
      </c>
      <c r="G298" s="47"/>
      <c r="H298" s="26" t="s">
        <v>1091</v>
      </c>
      <c r="I298" s="47" t="s">
        <v>128</v>
      </c>
      <c r="J298" s="49"/>
    </row>
    <row r="299" spans="1:10" x14ac:dyDescent="0.25">
      <c r="A299" s="45" t="s">
        <v>1092</v>
      </c>
      <c r="B299" s="47" t="s">
        <v>1093</v>
      </c>
      <c r="C299" s="49" t="s">
        <v>59</v>
      </c>
      <c r="D299" s="49" t="s">
        <v>60</v>
      </c>
      <c r="E299" s="45">
        <v>1</v>
      </c>
      <c r="F299" s="45" t="s">
        <v>45</v>
      </c>
      <c r="G299" s="47"/>
      <c r="H299" s="47" t="s">
        <v>1094</v>
      </c>
      <c r="I299" s="47" t="s">
        <v>280</v>
      </c>
      <c r="J299" s="47"/>
    </row>
    <row r="300" spans="1:10" x14ac:dyDescent="0.25">
      <c r="A300" s="45" t="s">
        <v>1095</v>
      </c>
      <c r="B300" s="47" t="s">
        <v>1096</v>
      </c>
      <c r="C300" s="47" t="s">
        <v>43</v>
      </c>
      <c r="D300" s="47" t="s">
        <v>243</v>
      </c>
      <c r="E300" s="65">
        <v>28</v>
      </c>
      <c r="F300" s="45" t="s">
        <v>45</v>
      </c>
      <c r="G300" s="47" t="s">
        <v>1329</v>
      </c>
      <c r="H300" s="47" t="s">
        <v>1097</v>
      </c>
      <c r="I300" s="47" t="s">
        <v>46</v>
      </c>
      <c r="J300" s="49"/>
    </row>
    <row r="301" spans="1:10" x14ac:dyDescent="0.25">
      <c r="A301" s="45" t="s">
        <v>1098</v>
      </c>
      <c r="B301" s="49" t="s">
        <v>1099</v>
      </c>
      <c r="C301" s="49" t="s">
        <v>225</v>
      </c>
      <c r="D301" s="49" t="s">
        <v>988</v>
      </c>
      <c r="E301" s="65">
        <v>2</v>
      </c>
      <c r="F301" s="45" t="s">
        <v>45</v>
      </c>
      <c r="G301" s="47"/>
      <c r="H301" s="26">
        <v>300450</v>
      </c>
      <c r="I301" s="49" t="s">
        <v>258</v>
      </c>
      <c r="J301" s="49"/>
    </row>
    <row r="302" spans="1:10" x14ac:dyDescent="0.25">
      <c r="A302" s="45" t="s">
        <v>1100</v>
      </c>
      <c r="B302" s="49" t="s">
        <v>1101</v>
      </c>
      <c r="C302" s="49" t="s">
        <v>43</v>
      </c>
      <c r="D302" s="49" t="s">
        <v>999</v>
      </c>
      <c r="E302" s="45">
        <v>1</v>
      </c>
      <c r="F302" s="45" t="s">
        <v>45</v>
      </c>
      <c r="G302" s="47"/>
      <c r="H302" s="49" t="s">
        <v>1102</v>
      </c>
      <c r="I302" s="49" t="s">
        <v>1103</v>
      </c>
      <c r="J302" s="49"/>
    </row>
    <row r="303" spans="1:10" x14ac:dyDescent="0.25">
      <c r="A303" s="45" t="s">
        <v>1104</v>
      </c>
      <c r="B303" s="47" t="s">
        <v>1105</v>
      </c>
      <c r="C303" s="49" t="s">
        <v>277</v>
      </c>
      <c r="D303" s="49" t="s">
        <v>1106</v>
      </c>
      <c r="E303" s="45">
        <v>5</v>
      </c>
      <c r="F303" s="45" t="s">
        <v>45</v>
      </c>
      <c r="G303" s="47"/>
      <c r="H303" s="49" t="s">
        <v>754</v>
      </c>
      <c r="I303" s="49" t="s">
        <v>755</v>
      </c>
      <c r="J303" s="49"/>
    </row>
    <row r="304" spans="1:10" x14ac:dyDescent="0.25">
      <c r="A304" s="45" t="s">
        <v>1107</v>
      </c>
      <c r="B304" s="50" t="s">
        <v>1108</v>
      </c>
      <c r="C304" s="50" t="s">
        <v>277</v>
      </c>
      <c r="D304" s="50" t="s">
        <v>1106</v>
      </c>
      <c r="E304" s="69">
        <v>30</v>
      </c>
      <c r="F304" s="69" t="s">
        <v>45</v>
      </c>
      <c r="G304" s="47"/>
      <c r="H304" s="64" t="s">
        <v>754</v>
      </c>
      <c r="I304" s="55" t="s">
        <v>755</v>
      </c>
      <c r="J304" s="55"/>
    </row>
    <row r="305" spans="1:10" x14ac:dyDescent="0.25">
      <c r="A305" s="45" t="s">
        <v>1109</v>
      </c>
      <c r="B305" s="50" t="s">
        <v>1110</v>
      </c>
      <c r="C305" s="50" t="s">
        <v>59</v>
      </c>
      <c r="D305" s="50" t="s">
        <v>60</v>
      </c>
      <c r="E305" s="69">
        <v>1</v>
      </c>
      <c r="F305" s="69" t="s">
        <v>45</v>
      </c>
      <c r="G305" s="47"/>
      <c r="H305" s="64" t="s">
        <v>1111</v>
      </c>
      <c r="I305" s="55" t="s">
        <v>280</v>
      </c>
      <c r="J305" s="55"/>
    </row>
    <row r="306" spans="1:10" x14ac:dyDescent="0.25">
      <c r="A306" s="45" t="s">
        <v>1112</v>
      </c>
      <c r="B306" s="50" t="s">
        <v>1113</v>
      </c>
      <c r="C306" s="50" t="s">
        <v>43</v>
      </c>
      <c r="D306" s="50" t="s">
        <v>243</v>
      </c>
      <c r="E306" s="69">
        <v>4</v>
      </c>
      <c r="F306" s="69" t="s">
        <v>45</v>
      </c>
      <c r="G306" s="47"/>
      <c r="H306" s="64">
        <v>36488000</v>
      </c>
      <c r="I306" s="55" t="s">
        <v>258</v>
      </c>
      <c r="J306" s="55"/>
    </row>
    <row r="307" spans="1:10" x14ac:dyDescent="0.25">
      <c r="A307" s="45" t="s">
        <v>1114</v>
      </c>
      <c r="B307" s="50" t="s">
        <v>1115</v>
      </c>
      <c r="C307" s="50" t="s">
        <v>43</v>
      </c>
      <c r="D307" s="50" t="s">
        <v>243</v>
      </c>
      <c r="E307" s="69">
        <v>4</v>
      </c>
      <c r="F307" s="69" t="s">
        <v>45</v>
      </c>
      <c r="G307" s="47"/>
      <c r="H307" s="64">
        <v>36490200</v>
      </c>
      <c r="I307" s="55" t="s">
        <v>258</v>
      </c>
      <c r="J307" s="55"/>
    </row>
    <row r="308" spans="1:10" x14ac:dyDescent="0.25">
      <c r="A308" s="45" t="s">
        <v>1116</v>
      </c>
      <c r="B308" s="50" t="s">
        <v>1117</v>
      </c>
      <c r="C308" s="50" t="s">
        <v>277</v>
      </c>
      <c r="D308" s="50" t="s">
        <v>278</v>
      </c>
      <c r="E308" s="69">
        <v>20</v>
      </c>
      <c r="F308" s="69" t="s">
        <v>45</v>
      </c>
      <c r="G308" s="47"/>
      <c r="H308" s="64" t="s">
        <v>1118</v>
      </c>
      <c r="I308" s="54" t="s">
        <v>1119</v>
      </c>
      <c r="J308" s="55"/>
    </row>
    <row r="309" spans="1:10" x14ac:dyDescent="0.25">
      <c r="A309" s="45" t="s">
        <v>1120</v>
      </c>
      <c r="B309" s="50" t="s">
        <v>1121</v>
      </c>
      <c r="C309" s="50" t="s">
        <v>1122</v>
      </c>
      <c r="D309" s="50" t="s">
        <v>1123</v>
      </c>
      <c r="E309" s="69">
        <v>6</v>
      </c>
      <c r="F309" s="69" t="s">
        <v>45</v>
      </c>
      <c r="G309" s="47"/>
      <c r="H309" s="64" t="s">
        <v>1124</v>
      </c>
      <c r="I309" s="55" t="s">
        <v>876</v>
      </c>
      <c r="J309" s="55"/>
    </row>
  </sheetData>
  <sheetProtection algorithmName="SHA-512" hashValue="PzLsPeSu9oJMzZ1M85glh+v65Dmw/pVR1T1uNX+yvrqxkj2pdBW4sxOWTDFawqEedL9XdmF+63O7ERGMB/y+jg==" saltValue="K6vEYAKqZ/7oPX3bEytvLg==" spinCount="100000" sheet="1" objects="1" scenarios="1" sort="0" autoFilter="0"/>
  <autoFilter ref="A4:J309" xr:uid="{00000000-0001-0000-0300-000000000000}"/>
  <dataConsolidate/>
  <mergeCells count="2">
    <mergeCell ref="A1:B1"/>
    <mergeCell ref="A2:J2"/>
  </mergeCells>
  <phoneticPr fontId="16" type="noConversion"/>
  <conditionalFormatting sqref="A78">
    <cfRule type="duplicateValues" dxfId="40" priority="3"/>
    <cfRule type="duplicateValues" dxfId="39" priority="4"/>
  </conditionalFormatting>
  <conditionalFormatting sqref="A80">
    <cfRule type="duplicateValues" dxfId="38" priority="1"/>
    <cfRule type="duplicateValues" dxfId="37" priority="2"/>
  </conditionalFormatting>
  <conditionalFormatting sqref="H264:H265">
    <cfRule type="duplicateValues" dxfId="36" priority="10"/>
  </conditionalFormatting>
  <conditionalFormatting sqref="H266">
    <cfRule type="duplicateValues" dxfId="35" priority="9"/>
  </conditionalFormatting>
  <conditionalFormatting sqref="H267">
    <cfRule type="duplicateValues" dxfId="34" priority="8"/>
  </conditionalFormatting>
  <conditionalFormatting sqref="H268:H280">
    <cfRule type="duplicateValues" dxfId="33" priority="7"/>
  </conditionalFormatting>
  <conditionalFormatting sqref="H283">
    <cfRule type="duplicateValues" dxfId="32" priority="6"/>
  </conditionalFormatting>
  <conditionalFormatting sqref="H284:H285">
    <cfRule type="duplicateValues" dxfId="31" priority="5"/>
  </conditionalFormatting>
  <dataValidations count="6">
    <dataValidation type="custom" allowBlank="1" showInputMessage="1" showErrorMessage="1" sqref="E306:E627 E258:E263 E302:E303" xr:uid="{00000000-0002-0000-0300-000000000000}">
      <formula1>D258="Other"</formula1>
    </dataValidation>
    <dataValidation allowBlank="1" showInputMessage="1" showErrorMessage="1" promptTitle="NOTE:" prompt="Keep to Max character of 90" sqref="B222 B190 B264:B282" xr:uid="{00000000-0002-0000-0300-000001000000}"/>
    <dataValidation type="list" allowBlank="1" showInputMessage="1" showErrorMessage="1" sqref="D25:D29 D256:D257 D264:D269 D271 D233:D242 D274:D301 D304:D305" xr:uid="{00000000-0002-0000-0300-000003000000}">
      <formula1>INDIRECT(C25)</formula1>
    </dataValidation>
    <dataValidation type="list" allowBlank="1" showInputMessage="1" showErrorMessage="1" sqref="F256:F257 F233:F242 F264:F301 F25:F29 F304:F305" xr:uid="{00000000-0002-0000-0300-000004000000}">
      <formula1>"Yes, No"</formula1>
    </dataValidation>
    <dataValidation type="list" allowBlank="1" showInputMessage="1" showErrorMessage="1" sqref="D258:D263 C240 C233:C238 C286:C289 D306:D6190 D302:D303" xr:uid="{00000000-0002-0000-0300-000005000000}">
      <formula1>#REF!</formula1>
    </dataValidation>
    <dataValidation type="list" allowBlank="1" showInputMessage="1" showErrorMessage="1" sqref="C239 C241:C242 C256:C257 C281:C285" xr:uid="{37C5AFC1-5B89-4E96-9CC4-C547E8EA8CFA}"/>
  </dataValidations>
  <hyperlinks>
    <hyperlink ref="J7" r:id="rId1" xr:uid="{00000000-0004-0000-0300-000000000000}"/>
    <hyperlink ref="J13" r:id="rId2" xr:uid="{00000000-0004-0000-0300-000001000000}"/>
  </hyperlinks>
  <pageMargins left="0.7" right="0.7" top="0.75" bottom="0.75" header="0.3" footer="0.3"/>
  <pageSetup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J319"/>
  <sheetViews>
    <sheetView zoomScale="90" zoomScaleNormal="90" workbookViewId="0">
      <pane ySplit="4" topLeftCell="A5" activePane="bottomLeft" state="frozen"/>
      <selection activeCell="C3" sqref="C3"/>
      <selection pane="bottomLeft" activeCell="D307" sqref="D307"/>
    </sheetView>
  </sheetViews>
  <sheetFormatPr defaultColWidth="38" defaultRowHeight="15" x14ac:dyDescent="0.25"/>
  <cols>
    <col min="1" max="1" width="14.28515625" style="12" bestFit="1" customWidth="1"/>
    <col min="2" max="2" width="94.140625" style="13" customWidth="1"/>
    <col min="3" max="3" width="22.85546875" style="13" customWidth="1"/>
    <col min="4" max="4" width="37.140625" style="13" customWidth="1"/>
    <col min="5" max="5" width="18" style="12" customWidth="1"/>
    <col min="6" max="6" width="19.140625" style="12" customWidth="1"/>
    <col min="7" max="7" width="26" style="12" customWidth="1"/>
    <col min="8" max="8" width="26.7109375" style="11" bestFit="1" customWidth="1"/>
    <col min="9" max="9" width="36.140625" style="13" customWidth="1"/>
    <col min="10" max="10" width="102.42578125" style="13" customWidth="1"/>
    <col min="11" max="16384" width="38" style="13"/>
  </cols>
  <sheetData>
    <row r="1" spans="1:10" ht="14.45" customHeight="1" x14ac:dyDescent="0.25">
      <c r="A1" s="87" t="s">
        <v>1324</v>
      </c>
      <c r="B1" s="87"/>
    </row>
    <row r="2" spans="1:10" s="17" customFormat="1" ht="75.95" customHeight="1" x14ac:dyDescent="0.25">
      <c r="A2" s="88" t="s">
        <v>1336</v>
      </c>
      <c r="B2" s="88"/>
      <c r="C2" s="88"/>
      <c r="D2" s="88"/>
      <c r="E2" s="88"/>
      <c r="F2" s="88"/>
      <c r="G2" s="88"/>
      <c r="H2" s="88"/>
      <c r="I2" s="88"/>
      <c r="J2" s="88"/>
    </row>
    <row r="3" spans="1:10" s="17" customFormat="1" x14ac:dyDescent="0.25">
      <c r="E3" s="12"/>
      <c r="F3" s="12"/>
      <c r="G3" s="12"/>
      <c r="H3" s="18"/>
    </row>
    <row r="4" spans="1:10" s="17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10" t="s">
        <v>1125</v>
      </c>
      <c r="I4" s="8" t="s">
        <v>39</v>
      </c>
      <c r="J4" s="8" t="s">
        <v>40</v>
      </c>
    </row>
    <row r="5" spans="1:10" x14ac:dyDescent="0.25">
      <c r="A5" s="45" t="s">
        <v>41</v>
      </c>
      <c r="B5" s="73" t="s">
        <v>42</v>
      </c>
      <c r="C5" s="49" t="s">
        <v>43</v>
      </c>
      <c r="D5" s="49" t="s">
        <v>44</v>
      </c>
      <c r="E5" s="45">
        <v>6</v>
      </c>
      <c r="F5" s="45" t="s">
        <v>45</v>
      </c>
      <c r="G5" s="47"/>
      <c r="H5" s="46">
        <v>484406</v>
      </c>
      <c r="I5" s="49" t="s">
        <v>46</v>
      </c>
      <c r="J5" s="49"/>
    </row>
    <row r="6" spans="1:10" x14ac:dyDescent="0.25">
      <c r="A6" s="45" t="s">
        <v>47</v>
      </c>
      <c r="B6" s="73" t="s">
        <v>48</v>
      </c>
      <c r="C6" s="49" t="s">
        <v>49</v>
      </c>
      <c r="D6" s="49" t="s">
        <v>50</v>
      </c>
      <c r="E6" s="45">
        <v>28</v>
      </c>
      <c r="F6" s="45" t="s">
        <v>45</v>
      </c>
      <c r="G6" s="47"/>
      <c r="H6" s="74" t="s">
        <v>51</v>
      </c>
      <c r="I6" s="73"/>
      <c r="J6" s="49"/>
    </row>
    <row r="7" spans="1:10" x14ac:dyDescent="0.25">
      <c r="A7" s="45" t="s">
        <v>52</v>
      </c>
      <c r="B7" s="49" t="s">
        <v>53</v>
      </c>
      <c r="C7" s="49" t="s">
        <v>54</v>
      </c>
      <c r="D7" s="49" t="s">
        <v>55</v>
      </c>
      <c r="E7" s="45">
        <v>1</v>
      </c>
      <c r="F7" s="45" t="s">
        <v>56</v>
      </c>
      <c r="G7" s="47"/>
      <c r="H7" s="22" t="s">
        <v>1201</v>
      </c>
      <c r="I7" s="49"/>
      <c r="J7" s="71"/>
    </row>
    <row r="8" spans="1:10" ht="30" x14ac:dyDescent="0.25">
      <c r="A8" s="45" t="s">
        <v>57</v>
      </c>
      <c r="B8" s="49" t="s">
        <v>58</v>
      </c>
      <c r="C8" s="49" t="s">
        <v>59</v>
      </c>
      <c r="D8" s="49" t="s">
        <v>60</v>
      </c>
      <c r="E8" s="45">
        <v>1</v>
      </c>
      <c r="F8" s="45" t="s">
        <v>45</v>
      </c>
      <c r="G8" s="47"/>
      <c r="H8" s="22">
        <v>13033</v>
      </c>
      <c r="I8" s="49" t="s">
        <v>62</v>
      </c>
      <c r="J8" s="71" t="s">
        <v>1202</v>
      </c>
    </row>
    <row r="9" spans="1:10" ht="30" x14ac:dyDescent="0.25">
      <c r="A9" s="45" t="s">
        <v>63</v>
      </c>
      <c r="B9" s="49" t="s">
        <v>64</v>
      </c>
      <c r="C9" s="49" t="s">
        <v>59</v>
      </c>
      <c r="D9" s="49" t="s">
        <v>60</v>
      </c>
      <c r="E9" s="45">
        <v>1</v>
      </c>
      <c r="F9" s="45" t="s">
        <v>45</v>
      </c>
      <c r="G9" s="47"/>
      <c r="H9" s="22" t="s">
        <v>1203</v>
      </c>
      <c r="I9" s="49" t="s">
        <v>66</v>
      </c>
      <c r="J9" s="71" t="s">
        <v>1204</v>
      </c>
    </row>
    <row r="10" spans="1:10" ht="30" x14ac:dyDescent="0.25">
      <c r="A10" s="45" t="s">
        <v>67</v>
      </c>
      <c r="B10" s="49" t="s">
        <v>68</v>
      </c>
      <c r="C10" s="49" t="s">
        <v>59</v>
      </c>
      <c r="D10" s="49" t="s">
        <v>60</v>
      </c>
      <c r="E10" s="45">
        <v>1</v>
      </c>
      <c r="F10" s="45" t="s">
        <v>45</v>
      </c>
      <c r="G10" s="47"/>
      <c r="H10" s="22" t="s">
        <v>1205</v>
      </c>
      <c r="I10" s="49" t="s">
        <v>66</v>
      </c>
      <c r="J10" s="71" t="s">
        <v>1204</v>
      </c>
    </row>
    <row r="11" spans="1:10" ht="30" x14ac:dyDescent="0.25">
      <c r="A11" s="45" t="s">
        <v>70</v>
      </c>
      <c r="B11" s="49" t="s">
        <v>71</v>
      </c>
      <c r="C11" s="49" t="s">
        <v>59</v>
      </c>
      <c r="D11" s="49" t="s">
        <v>60</v>
      </c>
      <c r="E11" s="45">
        <v>1</v>
      </c>
      <c r="F11" s="45" t="s">
        <v>45</v>
      </c>
      <c r="G11" s="47"/>
      <c r="H11" s="22" t="s">
        <v>1206</v>
      </c>
      <c r="I11" s="49" t="s">
        <v>66</v>
      </c>
      <c r="J11" s="71" t="s">
        <v>1204</v>
      </c>
    </row>
    <row r="12" spans="1:10" ht="30" x14ac:dyDescent="0.25">
      <c r="A12" s="45" t="s">
        <v>72</v>
      </c>
      <c r="B12" s="49" t="s">
        <v>73</v>
      </c>
      <c r="C12" s="49" t="s">
        <v>59</v>
      </c>
      <c r="D12" s="49" t="s">
        <v>60</v>
      </c>
      <c r="E12" s="45">
        <v>1</v>
      </c>
      <c r="F12" s="45" t="s">
        <v>45</v>
      </c>
      <c r="G12" s="47"/>
      <c r="H12" s="22" t="s">
        <v>1207</v>
      </c>
      <c r="I12" s="49" t="s">
        <v>66</v>
      </c>
      <c r="J12" s="71" t="s">
        <v>1204</v>
      </c>
    </row>
    <row r="13" spans="1:10" ht="30" x14ac:dyDescent="0.25">
      <c r="A13" s="45" t="s">
        <v>74</v>
      </c>
      <c r="B13" s="49" t="s">
        <v>75</v>
      </c>
      <c r="C13" s="49" t="s">
        <v>59</v>
      </c>
      <c r="D13" s="49" t="s">
        <v>60</v>
      </c>
      <c r="E13" s="45">
        <v>1</v>
      </c>
      <c r="F13" s="45" t="s">
        <v>45</v>
      </c>
      <c r="G13" s="47"/>
      <c r="H13" s="22" t="s">
        <v>1207</v>
      </c>
      <c r="I13" s="49" t="s">
        <v>66</v>
      </c>
      <c r="J13" s="71" t="s">
        <v>1204</v>
      </c>
    </row>
    <row r="14" spans="1:10" ht="30" x14ac:dyDescent="0.25">
      <c r="A14" s="45" t="s">
        <v>76</v>
      </c>
      <c r="B14" s="49" t="s">
        <v>77</v>
      </c>
      <c r="C14" s="49" t="s">
        <v>59</v>
      </c>
      <c r="D14" s="49" t="s">
        <v>60</v>
      </c>
      <c r="E14" s="45">
        <v>1</v>
      </c>
      <c r="F14" s="45" t="s">
        <v>45</v>
      </c>
      <c r="G14" s="47"/>
      <c r="H14" s="22" t="s">
        <v>1208</v>
      </c>
      <c r="I14" s="49" t="s">
        <v>66</v>
      </c>
      <c r="J14" s="71" t="s">
        <v>1204</v>
      </c>
    </row>
    <row r="15" spans="1:10" x14ac:dyDescent="0.25">
      <c r="A15" s="45" t="s">
        <v>79</v>
      </c>
      <c r="B15" s="49" t="s">
        <v>80</v>
      </c>
      <c r="C15" s="49" t="s">
        <v>59</v>
      </c>
      <c r="D15" s="49" t="s">
        <v>60</v>
      </c>
      <c r="E15" s="45">
        <v>14</v>
      </c>
      <c r="F15" s="45" t="s">
        <v>45</v>
      </c>
      <c r="G15" s="47"/>
      <c r="H15" s="22" t="s">
        <v>1209</v>
      </c>
      <c r="I15" s="49" t="s">
        <v>66</v>
      </c>
      <c r="J15" s="49"/>
    </row>
    <row r="16" spans="1:10" ht="30" x14ac:dyDescent="0.25">
      <c r="A16" s="45" t="s">
        <v>82</v>
      </c>
      <c r="B16" s="49" t="s">
        <v>83</v>
      </c>
      <c r="C16" s="49" t="s">
        <v>59</v>
      </c>
      <c r="D16" s="49" t="s">
        <v>60</v>
      </c>
      <c r="E16" s="45">
        <v>20</v>
      </c>
      <c r="F16" s="45" t="s">
        <v>56</v>
      </c>
      <c r="G16" s="47"/>
      <c r="H16" s="22" t="s">
        <v>1210</v>
      </c>
      <c r="I16" s="49" t="s">
        <v>66</v>
      </c>
      <c r="J16" s="49"/>
    </row>
    <row r="17" spans="1:10" ht="30" x14ac:dyDescent="0.25">
      <c r="A17" s="45" t="s">
        <v>85</v>
      </c>
      <c r="B17" s="49" t="s">
        <v>86</v>
      </c>
      <c r="C17" s="49" t="s">
        <v>59</v>
      </c>
      <c r="D17" s="49" t="s">
        <v>60</v>
      </c>
      <c r="E17" s="45">
        <v>20</v>
      </c>
      <c r="F17" s="45" t="s">
        <v>56</v>
      </c>
      <c r="G17" s="47"/>
      <c r="H17" s="22" t="s">
        <v>1211</v>
      </c>
      <c r="I17" s="49" t="s">
        <v>66</v>
      </c>
      <c r="J17" s="49"/>
    </row>
    <row r="18" spans="1:10" ht="30" x14ac:dyDescent="0.25">
      <c r="A18" s="45" t="s">
        <v>88</v>
      </c>
      <c r="B18" s="49" t="s">
        <v>1289</v>
      </c>
      <c r="C18" s="49" t="s">
        <v>59</v>
      </c>
      <c r="D18" s="49" t="s">
        <v>60</v>
      </c>
      <c r="E18" s="45">
        <v>14</v>
      </c>
      <c r="F18" s="45" t="s">
        <v>45</v>
      </c>
      <c r="G18" s="47"/>
      <c r="H18" s="22" t="s">
        <v>1212</v>
      </c>
      <c r="I18" s="49" t="s">
        <v>66</v>
      </c>
      <c r="J18" s="49" t="s">
        <v>1213</v>
      </c>
    </row>
    <row r="19" spans="1:10" ht="30" x14ac:dyDescent="0.25">
      <c r="A19" s="45" t="s">
        <v>90</v>
      </c>
      <c r="B19" s="49" t="s">
        <v>1290</v>
      </c>
      <c r="C19" s="49" t="s">
        <v>59</v>
      </c>
      <c r="D19" s="49" t="s">
        <v>60</v>
      </c>
      <c r="E19" s="45">
        <v>14</v>
      </c>
      <c r="F19" s="45" t="s">
        <v>45</v>
      </c>
      <c r="G19" s="47"/>
      <c r="H19" s="22" t="s">
        <v>1214</v>
      </c>
      <c r="I19" s="49" t="s">
        <v>66</v>
      </c>
      <c r="J19" s="49" t="s">
        <v>1215</v>
      </c>
    </row>
    <row r="20" spans="1:10" ht="30" x14ac:dyDescent="0.25">
      <c r="A20" s="45" t="s">
        <v>103</v>
      </c>
      <c r="B20" s="49" t="s">
        <v>1293</v>
      </c>
      <c r="C20" s="49" t="s">
        <v>59</v>
      </c>
      <c r="D20" s="49" t="s">
        <v>60</v>
      </c>
      <c r="E20" s="45">
        <v>14</v>
      </c>
      <c r="F20" s="45" t="s">
        <v>45</v>
      </c>
      <c r="G20" s="47"/>
      <c r="H20" s="22" t="s">
        <v>1216</v>
      </c>
      <c r="I20" s="49" t="s">
        <v>66</v>
      </c>
      <c r="J20" s="49" t="s">
        <v>1217</v>
      </c>
    </row>
    <row r="21" spans="1:10" ht="30" x14ac:dyDescent="0.25">
      <c r="A21" s="45" t="s">
        <v>105</v>
      </c>
      <c r="B21" s="49" t="s">
        <v>1294</v>
      </c>
      <c r="C21" s="49" t="s">
        <v>59</v>
      </c>
      <c r="D21" s="49" t="s">
        <v>60</v>
      </c>
      <c r="E21" s="45">
        <v>14</v>
      </c>
      <c r="F21" s="45" t="s">
        <v>45</v>
      </c>
      <c r="G21" s="47"/>
      <c r="H21" s="22" t="s">
        <v>1218</v>
      </c>
      <c r="I21" s="49" t="s">
        <v>66</v>
      </c>
      <c r="J21" s="49" t="s">
        <v>1217</v>
      </c>
    </row>
    <row r="22" spans="1:10" ht="30" x14ac:dyDescent="0.25">
      <c r="A22" s="45" t="s">
        <v>107</v>
      </c>
      <c r="B22" s="49" t="s">
        <v>1295</v>
      </c>
      <c r="C22" s="49" t="s">
        <v>59</v>
      </c>
      <c r="D22" s="49" t="s">
        <v>60</v>
      </c>
      <c r="E22" s="45">
        <v>14</v>
      </c>
      <c r="F22" s="45" t="s">
        <v>45</v>
      </c>
      <c r="G22" s="47"/>
      <c r="H22" s="22" t="s">
        <v>1219</v>
      </c>
      <c r="I22" s="49" t="s">
        <v>66</v>
      </c>
      <c r="J22" s="49" t="s">
        <v>1217</v>
      </c>
    </row>
    <row r="23" spans="1:10" ht="30" x14ac:dyDescent="0.25">
      <c r="A23" s="45" t="s">
        <v>109</v>
      </c>
      <c r="B23" s="49" t="s">
        <v>110</v>
      </c>
      <c r="C23" s="49" t="s">
        <v>59</v>
      </c>
      <c r="D23" s="49" t="s">
        <v>60</v>
      </c>
      <c r="E23" s="45">
        <v>14</v>
      </c>
      <c r="F23" s="45" t="s">
        <v>45</v>
      </c>
      <c r="G23" s="47"/>
      <c r="H23" s="22" t="s">
        <v>1220</v>
      </c>
      <c r="I23" s="49" t="s">
        <v>66</v>
      </c>
      <c r="J23" s="49" t="s">
        <v>1217</v>
      </c>
    </row>
    <row r="24" spans="1:10" x14ac:dyDescent="0.25">
      <c r="A24" s="45" t="s">
        <v>1144</v>
      </c>
      <c r="B24" s="36" t="s">
        <v>1145</v>
      </c>
      <c r="C24" s="49" t="s">
        <v>54</v>
      </c>
      <c r="D24" s="49" t="s">
        <v>126</v>
      </c>
      <c r="E24" s="45">
        <v>1</v>
      </c>
      <c r="F24" s="45" t="s">
        <v>45</v>
      </c>
      <c r="G24" s="47"/>
      <c r="H24" s="47"/>
      <c r="I24" s="49"/>
      <c r="J24" s="49"/>
    </row>
    <row r="25" spans="1:10" x14ac:dyDescent="0.25">
      <c r="A25" s="45" t="s">
        <v>1221</v>
      </c>
      <c r="B25" s="49" t="s">
        <v>1222</v>
      </c>
      <c r="C25" s="49" t="s">
        <v>59</v>
      </c>
      <c r="D25" s="49" t="s">
        <v>60</v>
      </c>
      <c r="E25" s="45">
        <v>20</v>
      </c>
      <c r="F25" s="45" t="s">
        <v>45</v>
      </c>
      <c r="G25" s="47"/>
      <c r="H25" s="47"/>
      <c r="I25" s="49"/>
      <c r="J25" s="71" t="s">
        <v>1223</v>
      </c>
    </row>
    <row r="26" spans="1:10" x14ac:dyDescent="0.25">
      <c r="A26" s="45" t="s">
        <v>1224</v>
      </c>
      <c r="B26" s="49" t="s">
        <v>1225</v>
      </c>
      <c r="C26" s="49" t="s">
        <v>59</v>
      </c>
      <c r="D26" s="49" t="s">
        <v>60</v>
      </c>
      <c r="E26" s="45">
        <v>20</v>
      </c>
      <c r="F26" s="45" t="s">
        <v>45</v>
      </c>
      <c r="G26" s="47"/>
      <c r="H26" s="47"/>
      <c r="I26" s="49"/>
      <c r="J26" s="71" t="s">
        <v>1223</v>
      </c>
    </row>
    <row r="27" spans="1:10" x14ac:dyDescent="0.25">
      <c r="A27" s="45" t="s">
        <v>1226</v>
      </c>
      <c r="B27" s="49" t="s">
        <v>1227</v>
      </c>
      <c r="C27" s="49" t="s">
        <v>59</v>
      </c>
      <c r="D27" s="49" t="s">
        <v>60</v>
      </c>
      <c r="E27" s="45">
        <v>20</v>
      </c>
      <c r="F27" s="45" t="s">
        <v>45</v>
      </c>
      <c r="G27" s="47"/>
      <c r="H27" s="47"/>
      <c r="I27" s="49"/>
      <c r="J27" s="71" t="s">
        <v>1223</v>
      </c>
    </row>
    <row r="28" spans="1:10" ht="30" x14ac:dyDescent="0.25">
      <c r="A28" s="45" t="s">
        <v>1228</v>
      </c>
      <c r="B28" s="49" t="s">
        <v>1229</v>
      </c>
      <c r="C28" s="49" t="s">
        <v>54</v>
      </c>
      <c r="D28" s="49" t="s">
        <v>126</v>
      </c>
      <c r="E28" s="45">
        <v>1</v>
      </c>
      <c r="F28" s="45" t="s">
        <v>45</v>
      </c>
      <c r="G28" s="47"/>
      <c r="H28" s="47">
        <v>38340000</v>
      </c>
      <c r="I28" s="49"/>
      <c r="J28" s="71" t="s">
        <v>1230</v>
      </c>
    </row>
    <row r="29" spans="1:10" x14ac:dyDescent="0.25">
      <c r="A29" s="45" t="s">
        <v>1231</v>
      </c>
      <c r="B29" s="36" t="s">
        <v>1232</v>
      </c>
      <c r="C29" s="49" t="s">
        <v>54</v>
      </c>
      <c r="D29" s="49" t="s">
        <v>126</v>
      </c>
      <c r="E29" s="45">
        <v>6</v>
      </c>
      <c r="F29" s="45" t="s">
        <v>45</v>
      </c>
      <c r="G29" s="47"/>
      <c r="H29" s="47"/>
      <c r="I29" s="49"/>
      <c r="J29" s="49"/>
    </row>
    <row r="30" spans="1:10" x14ac:dyDescent="0.25">
      <c r="A30" s="45" t="s">
        <v>1233</v>
      </c>
      <c r="B30" s="36" t="s">
        <v>1234</v>
      </c>
      <c r="C30" s="49" t="s">
        <v>54</v>
      </c>
      <c r="D30" s="49" t="s">
        <v>126</v>
      </c>
      <c r="E30" s="45">
        <v>6</v>
      </c>
      <c r="F30" s="45" t="s">
        <v>45</v>
      </c>
      <c r="G30" s="47"/>
      <c r="H30" s="47"/>
      <c r="I30" s="49"/>
      <c r="J30" s="49"/>
    </row>
    <row r="31" spans="1:10" x14ac:dyDescent="0.25">
      <c r="A31" s="45" t="s">
        <v>1235</v>
      </c>
      <c r="B31" s="36" t="s">
        <v>1236</v>
      </c>
      <c r="C31" s="49" t="s">
        <v>54</v>
      </c>
      <c r="D31" s="49" t="s">
        <v>126</v>
      </c>
      <c r="E31" s="45">
        <v>6</v>
      </c>
      <c r="F31" s="45" t="s">
        <v>45</v>
      </c>
      <c r="G31" s="47"/>
      <c r="H31" s="47"/>
      <c r="I31" s="49"/>
      <c r="J31" s="49"/>
    </row>
    <row r="32" spans="1:10" x14ac:dyDescent="0.25">
      <c r="A32" s="45" t="s">
        <v>1237</v>
      </c>
      <c r="B32" s="36" t="s">
        <v>1238</v>
      </c>
      <c r="C32" s="49" t="s">
        <v>54</v>
      </c>
      <c r="D32" s="49" t="s">
        <v>126</v>
      </c>
      <c r="E32" s="45">
        <v>6</v>
      </c>
      <c r="F32" s="45" t="s">
        <v>45</v>
      </c>
      <c r="G32" s="47"/>
      <c r="H32" s="47"/>
      <c r="I32" s="49"/>
      <c r="J32" s="49"/>
    </row>
    <row r="33" spans="1:10" x14ac:dyDescent="0.25">
      <c r="A33" s="45" t="s">
        <v>1239</v>
      </c>
      <c r="B33" s="36" t="s">
        <v>1240</v>
      </c>
      <c r="C33" s="49" t="s">
        <v>54</v>
      </c>
      <c r="D33" s="49" t="s">
        <v>126</v>
      </c>
      <c r="E33" s="45">
        <v>6</v>
      </c>
      <c r="F33" s="45" t="s">
        <v>45</v>
      </c>
      <c r="G33" s="47"/>
      <c r="H33" s="47"/>
      <c r="I33" s="49"/>
      <c r="J33" s="49"/>
    </row>
    <row r="34" spans="1:10" x14ac:dyDescent="0.25">
      <c r="A34" s="45" t="s">
        <v>1241</v>
      </c>
      <c r="B34" s="36" t="s">
        <v>1242</v>
      </c>
      <c r="C34" s="49" t="s">
        <v>54</v>
      </c>
      <c r="D34" s="49" t="s">
        <v>126</v>
      </c>
      <c r="E34" s="45">
        <v>6</v>
      </c>
      <c r="F34" s="45" t="s">
        <v>45</v>
      </c>
      <c r="G34" s="47"/>
      <c r="H34" s="47"/>
      <c r="I34" s="49"/>
      <c r="J34" s="49"/>
    </row>
    <row r="35" spans="1:10" x14ac:dyDescent="0.25">
      <c r="A35" s="45" t="s">
        <v>1243</v>
      </c>
      <c r="B35" s="36" t="s">
        <v>1244</v>
      </c>
      <c r="C35" s="49" t="s">
        <v>54</v>
      </c>
      <c r="D35" s="49" t="s">
        <v>126</v>
      </c>
      <c r="E35" s="45">
        <v>6</v>
      </c>
      <c r="F35" s="45" t="s">
        <v>45</v>
      </c>
      <c r="G35" s="47"/>
      <c r="H35" s="47"/>
      <c r="I35" s="49"/>
      <c r="J35" s="49"/>
    </row>
    <row r="36" spans="1:10" ht="30" x14ac:dyDescent="0.25">
      <c r="A36" s="45" t="s">
        <v>1245</v>
      </c>
      <c r="B36" s="36" t="s">
        <v>1246</v>
      </c>
      <c r="C36" s="49" t="s">
        <v>59</v>
      </c>
      <c r="D36" s="49" t="s">
        <v>60</v>
      </c>
      <c r="E36" s="45">
        <v>20</v>
      </c>
      <c r="F36" s="45" t="s">
        <v>45</v>
      </c>
      <c r="G36" s="47"/>
      <c r="H36" s="47"/>
      <c r="I36" s="49"/>
      <c r="J36" s="49"/>
    </row>
    <row r="37" spans="1:10" ht="45" x14ac:dyDescent="0.25">
      <c r="A37" s="45" t="s">
        <v>1247</v>
      </c>
      <c r="B37" s="49" t="s">
        <v>1248</v>
      </c>
      <c r="C37" s="49" t="s">
        <v>59</v>
      </c>
      <c r="D37" s="49" t="s">
        <v>60</v>
      </c>
      <c r="E37" s="45">
        <v>20</v>
      </c>
      <c r="F37" s="45" t="s">
        <v>45</v>
      </c>
      <c r="G37" s="47"/>
      <c r="H37" s="22" t="s">
        <v>1249</v>
      </c>
      <c r="I37" s="49" t="s">
        <v>66</v>
      </c>
      <c r="J37" s="49" t="s">
        <v>1250</v>
      </c>
    </row>
    <row r="38" spans="1:10" x14ac:dyDescent="0.25">
      <c r="A38" s="45" t="s">
        <v>184</v>
      </c>
      <c r="B38" s="49" t="s">
        <v>185</v>
      </c>
      <c r="C38" s="49" t="s">
        <v>59</v>
      </c>
      <c r="D38" s="49" t="s">
        <v>186</v>
      </c>
      <c r="E38" s="45">
        <v>1</v>
      </c>
      <c r="F38" s="45" t="s">
        <v>45</v>
      </c>
      <c r="G38" s="47"/>
      <c r="H38" s="47"/>
      <c r="I38" s="49"/>
      <c r="J38" s="49"/>
    </row>
    <row r="39" spans="1:10" x14ac:dyDescent="0.25">
      <c r="A39" s="45" t="s">
        <v>187</v>
      </c>
      <c r="B39" s="49" t="s">
        <v>188</v>
      </c>
      <c r="C39" s="49" t="s">
        <v>59</v>
      </c>
      <c r="D39" s="49" t="s">
        <v>95</v>
      </c>
      <c r="E39" s="45">
        <v>1</v>
      </c>
      <c r="F39" s="45" t="s">
        <v>45</v>
      </c>
      <c r="G39" s="47"/>
      <c r="H39" s="47"/>
      <c r="I39" s="49"/>
      <c r="J39" s="71"/>
    </row>
    <row r="40" spans="1:10" x14ac:dyDescent="0.25">
      <c r="A40" s="45" t="s">
        <v>189</v>
      </c>
      <c r="B40" s="49" t="s">
        <v>190</v>
      </c>
      <c r="C40" s="49" t="s">
        <v>59</v>
      </c>
      <c r="D40" s="49" t="s">
        <v>191</v>
      </c>
      <c r="E40" s="45">
        <v>1</v>
      </c>
      <c r="F40" s="45" t="s">
        <v>45</v>
      </c>
      <c r="G40" s="47"/>
      <c r="H40" s="47"/>
      <c r="I40" s="49"/>
      <c r="J40" s="71"/>
    </row>
    <row r="41" spans="1:10" x14ac:dyDescent="0.25">
      <c r="A41" s="45" t="s">
        <v>192</v>
      </c>
      <c r="B41" s="49" t="s">
        <v>193</v>
      </c>
      <c r="C41" s="49" t="s">
        <v>59</v>
      </c>
      <c r="D41" s="49" t="s">
        <v>194</v>
      </c>
      <c r="E41" s="45">
        <v>1</v>
      </c>
      <c r="F41" s="45" t="s">
        <v>45</v>
      </c>
      <c r="G41" s="47"/>
      <c r="H41" s="47"/>
      <c r="I41" s="49"/>
      <c r="J41" s="71"/>
    </row>
    <row r="42" spans="1:10" x14ac:dyDescent="0.25">
      <c r="A42" s="45" t="s">
        <v>195</v>
      </c>
      <c r="B42" s="49" t="s">
        <v>196</v>
      </c>
      <c r="C42" s="49" t="s">
        <v>59</v>
      </c>
      <c r="D42" s="49" t="s">
        <v>194</v>
      </c>
      <c r="E42" s="45">
        <v>1</v>
      </c>
      <c r="F42" s="45" t="s">
        <v>45</v>
      </c>
      <c r="G42" s="47"/>
      <c r="H42" s="47"/>
      <c r="I42" s="49"/>
      <c r="J42" s="49"/>
    </row>
    <row r="43" spans="1:10" x14ac:dyDescent="0.25">
      <c r="A43" s="45" t="s">
        <v>197</v>
      </c>
      <c r="B43" s="36" t="s">
        <v>198</v>
      </c>
      <c r="C43" s="49" t="s">
        <v>59</v>
      </c>
      <c r="D43" s="49" t="s">
        <v>191</v>
      </c>
      <c r="E43" s="45">
        <v>1</v>
      </c>
      <c r="F43" s="45" t="s">
        <v>45</v>
      </c>
      <c r="G43" s="47"/>
      <c r="H43" s="47"/>
      <c r="I43" s="49"/>
      <c r="J43" s="49"/>
    </row>
    <row r="44" spans="1:10" x14ac:dyDescent="0.25">
      <c r="A44" s="45" t="s">
        <v>199</v>
      </c>
      <c r="B44" s="36" t="s">
        <v>200</v>
      </c>
      <c r="C44" s="49" t="s">
        <v>59</v>
      </c>
      <c r="D44" s="49" t="s">
        <v>95</v>
      </c>
      <c r="E44" s="45">
        <v>1</v>
      </c>
      <c r="F44" s="45" t="s">
        <v>45</v>
      </c>
      <c r="G44" s="47"/>
      <c r="H44" s="47"/>
      <c r="I44" s="49"/>
      <c r="J44" s="49"/>
    </row>
    <row r="45" spans="1:10" x14ac:dyDescent="0.25">
      <c r="A45" s="45" t="s">
        <v>201</v>
      </c>
      <c r="B45" s="49" t="s">
        <v>202</v>
      </c>
      <c r="C45" s="49" t="s">
        <v>59</v>
      </c>
      <c r="D45" s="49" t="s">
        <v>60</v>
      </c>
      <c r="E45" s="45">
        <v>1</v>
      </c>
      <c r="F45" s="45" t="s">
        <v>45</v>
      </c>
      <c r="G45" s="47"/>
      <c r="H45" s="47"/>
      <c r="I45" s="49"/>
      <c r="J45" s="49"/>
    </row>
    <row r="46" spans="1:10" x14ac:dyDescent="0.25">
      <c r="A46" s="45" t="s">
        <v>203</v>
      </c>
      <c r="B46" s="49" t="s">
        <v>204</v>
      </c>
      <c r="C46" s="49" t="s">
        <v>43</v>
      </c>
      <c r="D46" s="49" t="s">
        <v>205</v>
      </c>
      <c r="E46" s="45">
        <v>1</v>
      </c>
      <c r="F46" s="45" t="s">
        <v>45</v>
      </c>
      <c r="G46" s="47"/>
      <c r="H46" s="47"/>
      <c r="I46" s="49"/>
      <c r="J46" s="49"/>
    </row>
    <row r="47" spans="1:10" x14ac:dyDescent="0.25">
      <c r="A47" s="45" t="s">
        <v>206</v>
      </c>
      <c r="B47" s="49" t="s">
        <v>207</v>
      </c>
      <c r="C47" s="49" t="s">
        <v>43</v>
      </c>
      <c r="D47" s="49" t="s">
        <v>205</v>
      </c>
      <c r="E47" s="45">
        <v>1</v>
      </c>
      <c r="F47" s="45" t="s">
        <v>45</v>
      </c>
      <c r="G47" s="47"/>
      <c r="H47" s="47"/>
      <c r="I47" s="49"/>
      <c r="J47" s="49"/>
    </row>
    <row r="48" spans="1:10" x14ac:dyDescent="0.25">
      <c r="A48" s="45" t="s">
        <v>208</v>
      </c>
      <c r="B48" s="49" t="s">
        <v>209</v>
      </c>
      <c r="C48" s="49" t="s">
        <v>59</v>
      </c>
      <c r="D48" s="49" t="s">
        <v>60</v>
      </c>
      <c r="E48" s="45">
        <v>1</v>
      </c>
      <c r="F48" s="45" t="s">
        <v>45</v>
      </c>
      <c r="G48" s="47"/>
      <c r="H48" s="47"/>
      <c r="I48" s="49"/>
      <c r="J48" s="49"/>
    </row>
    <row r="49" spans="1:10" x14ac:dyDescent="0.25">
      <c r="A49" s="45" t="s">
        <v>210</v>
      </c>
      <c r="B49" s="49" t="s">
        <v>211</v>
      </c>
      <c r="C49" s="49" t="s">
        <v>59</v>
      </c>
      <c r="D49" s="49" t="s">
        <v>60</v>
      </c>
      <c r="E49" s="45">
        <v>1</v>
      </c>
      <c r="F49" s="45" t="s">
        <v>45</v>
      </c>
      <c r="G49" s="47"/>
      <c r="H49" s="47"/>
      <c r="I49" s="49"/>
      <c r="J49" s="49"/>
    </row>
    <row r="50" spans="1:10" x14ac:dyDescent="0.25">
      <c r="A50" s="45" t="s">
        <v>212</v>
      </c>
      <c r="B50" s="49" t="s">
        <v>213</v>
      </c>
      <c r="C50" s="49" t="s">
        <v>54</v>
      </c>
      <c r="D50" s="49" t="s">
        <v>214</v>
      </c>
      <c r="E50" s="45">
        <v>2</v>
      </c>
      <c r="F50" s="45" t="s">
        <v>45</v>
      </c>
      <c r="G50" s="47"/>
      <c r="H50" s="47" t="s">
        <v>215</v>
      </c>
      <c r="I50" s="49" t="s">
        <v>216</v>
      </c>
      <c r="J50" s="49"/>
    </row>
    <row r="51" spans="1:10" x14ac:dyDescent="0.25">
      <c r="A51" s="45" t="s">
        <v>217</v>
      </c>
      <c r="B51" s="49" t="s">
        <v>218</v>
      </c>
      <c r="C51" s="49" t="s">
        <v>54</v>
      </c>
      <c r="D51" s="49" t="s">
        <v>214</v>
      </c>
      <c r="E51" s="45">
        <v>2</v>
      </c>
      <c r="F51" s="45" t="s">
        <v>45</v>
      </c>
      <c r="G51" s="47"/>
      <c r="H51" s="47" t="s">
        <v>219</v>
      </c>
      <c r="I51" s="49" t="s">
        <v>216</v>
      </c>
      <c r="J51" s="49"/>
    </row>
    <row r="52" spans="1:10" x14ac:dyDescent="0.25">
      <c r="A52" s="45" t="s">
        <v>220</v>
      </c>
      <c r="B52" s="49" t="s">
        <v>221</v>
      </c>
      <c r="C52" s="49" t="s">
        <v>54</v>
      </c>
      <c r="D52" s="49" t="s">
        <v>214</v>
      </c>
      <c r="E52" s="45">
        <v>2</v>
      </c>
      <c r="F52" s="45" t="s">
        <v>45</v>
      </c>
      <c r="G52" s="47"/>
      <c r="H52" s="47" t="s">
        <v>222</v>
      </c>
      <c r="I52" s="49" t="s">
        <v>128</v>
      </c>
      <c r="J52" s="49"/>
    </row>
    <row r="53" spans="1:10" ht="30" x14ac:dyDescent="0.25">
      <c r="A53" s="45" t="s">
        <v>223</v>
      </c>
      <c r="B53" s="49" t="s">
        <v>224</v>
      </c>
      <c r="C53" s="49" t="s">
        <v>225</v>
      </c>
      <c r="D53" s="49" t="s">
        <v>226</v>
      </c>
      <c r="E53" s="45">
        <v>56</v>
      </c>
      <c r="F53" s="45" t="s">
        <v>45</v>
      </c>
      <c r="G53" s="47"/>
      <c r="H53" s="47" t="s">
        <v>227</v>
      </c>
      <c r="I53" s="49" t="s">
        <v>228</v>
      </c>
      <c r="J53" s="49"/>
    </row>
    <row r="54" spans="1:10" ht="30" x14ac:dyDescent="0.25">
      <c r="A54" s="45" t="s">
        <v>229</v>
      </c>
      <c r="B54" s="49" t="s">
        <v>230</v>
      </c>
      <c r="C54" s="49" t="s">
        <v>225</v>
      </c>
      <c r="D54" s="49" t="s">
        <v>226</v>
      </c>
      <c r="E54" s="45">
        <v>56</v>
      </c>
      <c r="F54" s="45" t="s">
        <v>45</v>
      </c>
      <c r="G54" s="47"/>
      <c r="H54" s="47" t="s">
        <v>231</v>
      </c>
      <c r="I54" s="49" t="s">
        <v>228</v>
      </c>
      <c r="J54" s="49"/>
    </row>
    <row r="55" spans="1:10" ht="30" x14ac:dyDescent="0.25">
      <c r="A55" s="45" t="s">
        <v>232</v>
      </c>
      <c r="B55" s="49" t="s">
        <v>233</v>
      </c>
      <c r="C55" s="49" t="s">
        <v>225</v>
      </c>
      <c r="D55" s="49" t="s">
        <v>226</v>
      </c>
      <c r="E55" s="45">
        <v>56</v>
      </c>
      <c r="F55" s="45" t="s">
        <v>45</v>
      </c>
      <c r="G55" s="47"/>
      <c r="H55" s="47" t="s">
        <v>234</v>
      </c>
      <c r="I55" s="49" t="s">
        <v>228</v>
      </c>
      <c r="J55" s="49"/>
    </row>
    <row r="56" spans="1:10" x14ac:dyDescent="0.25">
      <c r="A56" s="45" t="s">
        <v>235</v>
      </c>
      <c r="B56" s="49" t="s">
        <v>236</v>
      </c>
      <c r="C56" s="49" t="s">
        <v>54</v>
      </c>
      <c r="D56" s="49" t="s">
        <v>131</v>
      </c>
      <c r="E56" s="45">
        <v>14</v>
      </c>
      <c r="F56" s="45" t="s">
        <v>45</v>
      </c>
      <c r="G56" s="47"/>
      <c r="H56" s="47" t="s">
        <v>237</v>
      </c>
      <c r="I56" s="49" t="s">
        <v>216</v>
      </c>
      <c r="J56" s="49"/>
    </row>
    <row r="57" spans="1:10" x14ac:dyDescent="0.25">
      <c r="A57" s="45" t="s">
        <v>238</v>
      </c>
      <c r="B57" s="49" t="s">
        <v>239</v>
      </c>
      <c r="C57" s="49" t="s">
        <v>54</v>
      </c>
      <c r="D57" s="49" t="s">
        <v>55</v>
      </c>
      <c r="E57" s="45">
        <v>1</v>
      </c>
      <c r="F57" s="45" t="s">
        <v>45</v>
      </c>
      <c r="G57" s="47"/>
      <c r="H57" s="26" t="s">
        <v>240</v>
      </c>
      <c r="I57" s="49" t="s">
        <v>46</v>
      </c>
      <c r="J57" s="49"/>
    </row>
    <row r="58" spans="1:10" ht="45" x14ac:dyDescent="0.25">
      <c r="A58" s="45" t="s">
        <v>241</v>
      </c>
      <c r="B58" s="49" t="s">
        <v>242</v>
      </c>
      <c r="C58" s="49" t="s">
        <v>43</v>
      </c>
      <c r="D58" s="49" t="s">
        <v>243</v>
      </c>
      <c r="E58" s="45">
        <v>1</v>
      </c>
      <c r="F58" s="45" t="s">
        <v>56</v>
      </c>
      <c r="G58" s="47" t="s">
        <v>1332</v>
      </c>
      <c r="H58" s="47">
        <v>9466</v>
      </c>
      <c r="I58" s="49" t="s">
        <v>244</v>
      </c>
      <c r="J58" s="55" t="s">
        <v>245</v>
      </c>
    </row>
    <row r="59" spans="1:10" x14ac:dyDescent="0.25">
      <c r="A59" s="45" t="s">
        <v>246</v>
      </c>
      <c r="B59" s="49" t="s">
        <v>247</v>
      </c>
      <c r="C59" s="49" t="s">
        <v>54</v>
      </c>
      <c r="D59" s="49" t="s">
        <v>214</v>
      </c>
      <c r="E59" s="45">
        <v>6</v>
      </c>
      <c r="F59" s="45" t="s">
        <v>45</v>
      </c>
      <c r="G59" s="47"/>
      <c r="H59" s="26" t="s">
        <v>248</v>
      </c>
      <c r="I59" s="49" t="s">
        <v>128</v>
      </c>
      <c r="J59" s="49"/>
    </row>
    <row r="60" spans="1:10" x14ac:dyDescent="0.25">
      <c r="A60" s="45" t="s">
        <v>249</v>
      </c>
      <c r="B60" s="49" t="s">
        <v>250</v>
      </c>
      <c r="C60" s="49" t="s">
        <v>59</v>
      </c>
      <c r="D60" s="49" t="s">
        <v>95</v>
      </c>
      <c r="E60" s="45">
        <v>20</v>
      </c>
      <c r="F60" s="45" t="s">
        <v>45</v>
      </c>
      <c r="G60" s="47"/>
      <c r="H60" s="25" t="s">
        <v>251</v>
      </c>
      <c r="I60" s="49" t="s">
        <v>252</v>
      </c>
      <c r="J60" s="49"/>
    </row>
    <row r="61" spans="1:10" x14ac:dyDescent="0.25">
      <c r="A61" s="45" t="s">
        <v>253</v>
      </c>
      <c r="B61" s="49" t="s">
        <v>254</v>
      </c>
      <c r="C61" s="49" t="s">
        <v>54</v>
      </c>
      <c r="D61" s="49" t="s">
        <v>214</v>
      </c>
      <c r="E61" s="45">
        <v>2</v>
      </c>
      <c r="F61" s="45" t="s">
        <v>45</v>
      </c>
      <c r="G61" s="47"/>
      <c r="H61" s="25" t="s">
        <v>255</v>
      </c>
      <c r="I61" s="49" t="s">
        <v>216</v>
      </c>
      <c r="J61" s="49"/>
    </row>
    <row r="62" spans="1:10" x14ac:dyDescent="0.25">
      <c r="A62" s="45" t="s">
        <v>256</v>
      </c>
      <c r="B62" s="49" t="s">
        <v>257</v>
      </c>
      <c r="C62" s="49" t="s">
        <v>59</v>
      </c>
      <c r="D62" s="49" t="s">
        <v>60</v>
      </c>
      <c r="E62" s="45">
        <v>14</v>
      </c>
      <c r="F62" s="45" t="s">
        <v>45</v>
      </c>
      <c r="G62" s="47"/>
      <c r="H62" s="34">
        <v>382268</v>
      </c>
      <c r="I62" s="49" t="s">
        <v>258</v>
      </c>
      <c r="J62" s="49"/>
    </row>
    <row r="63" spans="1:10" x14ac:dyDescent="0.25">
      <c r="A63" s="45" t="s">
        <v>259</v>
      </c>
      <c r="B63" s="49" t="s">
        <v>260</v>
      </c>
      <c r="C63" s="49" t="s">
        <v>54</v>
      </c>
      <c r="D63" s="49" t="s">
        <v>131</v>
      </c>
      <c r="E63" s="45">
        <v>14</v>
      </c>
      <c r="F63" s="45" t="s">
        <v>45</v>
      </c>
      <c r="G63" s="47"/>
      <c r="H63" s="25" t="s">
        <v>261</v>
      </c>
      <c r="I63" s="49" t="s">
        <v>262</v>
      </c>
      <c r="J63" s="49"/>
    </row>
    <row r="64" spans="1:10" x14ac:dyDescent="0.25">
      <c r="A64" s="45" t="s">
        <v>263</v>
      </c>
      <c r="B64" s="49" t="s">
        <v>264</v>
      </c>
      <c r="C64" s="49" t="s">
        <v>54</v>
      </c>
      <c r="D64" s="49" t="s">
        <v>214</v>
      </c>
      <c r="E64" s="45">
        <v>6</v>
      </c>
      <c r="F64" s="45" t="s">
        <v>45</v>
      </c>
      <c r="G64" s="47"/>
      <c r="H64" s="47" t="s">
        <v>265</v>
      </c>
      <c r="I64" s="49" t="s">
        <v>128</v>
      </c>
      <c r="J64" s="49"/>
    </row>
    <row r="65" spans="1:10" x14ac:dyDescent="0.25">
      <c r="A65" s="45" t="s">
        <v>266</v>
      </c>
      <c r="B65" s="49" t="s">
        <v>267</v>
      </c>
      <c r="C65" s="49" t="s">
        <v>54</v>
      </c>
      <c r="D65" s="49" t="s">
        <v>131</v>
      </c>
      <c r="E65" s="45">
        <v>14</v>
      </c>
      <c r="F65" s="45" t="s">
        <v>45</v>
      </c>
      <c r="G65" s="47"/>
      <c r="H65" s="47" t="s">
        <v>268</v>
      </c>
      <c r="I65" s="49" t="s">
        <v>216</v>
      </c>
      <c r="J65" s="49"/>
    </row>
    <row r="66" spans="1:10" x14ac:dyDescent="0.25">
      <c r="A66" s="45" t="s">
        <v>269</v>
      </c>
      <c r="B66" s="49" t="s">
        <v>270</v>
      </c>
      <c r="C66" s="49" t="s">
        <v>54</v>
      </c>
      <c r="D66" s="49" t="s">
        <v>131</v>
      </c>
      <c r="E66" s="45">
        <v>14</v>
      </c>
      <c r="F66" s="45" t="s">
        <v>45</v>
      </c>
      <c r="G66" s="47"/>
      <c r="H66" s="47" t="s">
        <v>271</v>
      </c>
      <c r="I66" s="49" t="s">
        <v>216</v>
      </c>
      <c r="J66" s="49"/>
    </row>
    <row r="67" spans="1:10" x14ac:dyDescent="0.25">
      <c r="A67" s="45" t="s">
        <v>272</v>
      </c>
      <c r="B67" s="49" t="s">
        <v>273</v>
      </c>
      <c r="C67" s="49" t="s">
        <v>54</v>
      </c>
      <c r="D67" s="49" t="s">
        <v>214</v>
      </c>
      <c r="E67" s="45">
        <v>6</v>
      </c>
      <c r="F67" s="45" t="s">
        <v>45</v>
      </c>
      <c r="G67" s="47"/>
      <c r="H67" s="47" t="s">
        <v>274</v>
      </c>
      <c r="I67" s="49" t="s">
        <v>216</v>
      </c>
      <c r="J67" s="49"/>
    </row>
    <row r="68" spans="1:10" x14ac:dyDescent="0.25">
      <c r="A68" s="45" t="s">
        <v>275</v>
      </c>
      <c r="B68" s="49" t="s">
        <v>276</v>
      </c>
      <c r="C68" s="49" t="s">
        <v>277</v>
      </c>
      <c r="D68" s="49" t="s">
        <v>278</v>
      </c>
      <c r="E68" s="45">
        <v>28</v>
      </c>
      <c r="F68" s="45" t="s">
        <v>45</v>
      </c>
      <c r="G68" s="47"/>
      <c r="H68" s="47" t="s">
        <v>279</v>
      </c>
      <c r="I68" s="49" t="s">
        <v>280</v>
      </c>
      <c r="J68" s="49"/>
    </row>
    <row r="69" spans="1:10" x14ac:dyDescent="0.25">
      <c r="A69" s="45" t="s">
        <v>281</v>
      </c>
      <c r="B69" s="49" t="s">
        <v>282</v>
      </c>
      <c r="C69" s="49" t="s">
        <v>54</v>
      </c>
      <c r="D69" s="49" t="s">
        <v>214</v>
      </c>
      <c r="E69" s="45">
        <v>6</v>
      </c>
      <c r="F69" s="45" t="s">
        <v>45</v>
      </c>
      <c r="G69" s="47"/>
      <c r="H69" s="47" t="s">
        <v>283</v>
      </c>
      <c r="I69" s="49" t="s">
        <v>216</v>
      </c>
      <c r="J69" s="49"/>
    </row>
    <row r="70" spans="1:10" x14ac:dyDescent="0.25">
      <c r="A70" s="45" t="s">
        <v>284</v>
      </c>
      <c r="B70" s="49" t="s">
        <v>285</v>
      </c>
      <c r="C70" s="49" t="s">
        <v>43</v>
      </c>
      <c r="D70" s="49" t="s">
        <v>243</v>
      </c>
      <c r="E70" s="45">
        <v>1</v>
      </c>
      <c r="F70" s="45" t="s">
        <v>45</v>
      </c>
      <c r="G70" s="47"/>
      <c r="H70" s="47" t="s">
        <v>286</v>
      </c>
      <c r="I70" s="49" t="s">
        <v>287</v>
      </c>
      <c r="J70" s="49"/>
    </row>
    <row r="71" spans="1:10" ht="30" x14ac:dyDescent="0.25">
      <c r="A71" s="45" t="s">
        <v>288</v>
      </c>
      <c r="B71" s="49" t="s">
        <v>289</v>
      </c>
      <c r="C71" s="49" t="s">
        <v>225</v>
      </c>
      <c r="D71" s="49" t="s">
        <v>226</v>
      </c>
      <c r="E71" s="45">
        <v>2</v>
      </c>
      <c r="F71" s="45" t="s">
        <v>45</v>
      </c>
      <c r="G71" s="47"/>
      <c r="H71" s="47" t="s">
        <v>290</v>
      </c>
      <c r="I71" s="49" t="s">
        <v>291</v>
      </c>
      <c r="J71" s="49"/>
    </row>
    <row r="72" spans="1:10" x14ac:dyDescent="0.25">
      <c r="A72" s="45" t="s">
        <v>292</v>
      </c>
      <c r="B72" s="49" t="s">
        <v>293</v>
      </c>
      <c r="C72" s="49" t="s">
        <v>54</v>
      </c>
      <c r="D72" s="49" t="s">
        <v>214</v>
      </c>
      <c r="E72" s="45">
        <v>2</v>
      </c>
      <c r="F72" s="45" t="s">
        <v>45</v>
      </c>
      <c r="G72" s="47"/>
      <c r="H72" s="47" t="s">
        <v>294</v>
      </c>
      <c r="I72" s="49"/>
      <c r="J72" s="49"/>
    </row>
    <row r="73" spans="1:10" ht="30" x14ac:dyDescent="0.25">
      <c r="A73" s="45" t="s">
        <v>295</v>
      </c>
      <c r="B73" s="49" t="s">
        <v>296</v>
      </c>
      <c r="C73" s="49" t="s">
        <v>59</v>
      </c>
      <c r="D73" s="49" t="s">
        <v>95</v>
      </c>
      <c r="E73" s="45">
        <v>6</v>
      </c>
      <c r="F73" s="45" t="s">
        <v>45</v>
      </c>
      <c r="G73" s="47"/>
      <c r="H73" s="47" t="s">
        <v>297</v>
      </c>
      <c r="I73" s="49"/>
      <c r="J73" s="49"/>
    </row>
    <row r="74" spans="1:10" ht="30" x14ac:dyDescent="0.25">
      <c r="A74" s="45" t="s">
        <v>298</v>
      </c>
      <c r="B74" s="49" t="s">
        <v>299</v>
      </c>
      <c r="C74" s="52" t="s">
        <v>54</v>
      </c>
      <c r="D74" s="52" t="s">
        <v>214</v>
      </c>
      <c r="E74" s="69">
        <v>2</v>
      </c>
      <c r="F74" s="69" t="s">
        <v>45</v>
      </c>
      <c r="G74" s="47"/>
      <c r="H74" s="64" t="s">
        <v>300</v>
      </c>
      <c r="I74" s="55" t="s">
        <v>128</v>
      </c>
      <c r="J74" s="55"/>
    </row>
    <row r="75" spans="1:10" ht="30" x14ac:dyDescent="0.25">
      <c r="A75" s="45" t="s">
        <v>301</v>
      </c>
      <c r="B75" s="49" t="s">
        <v>302</v>
      </c>
      <c r="C75" s="52" t="s">
        <v>54</v>
      </c>
      <c r="D75" s="52" t="s">
        <v>214</v>
      </c>
      <c r="E75" s="69">
        <v>2</v>
      </c>
      <c r="F75" s="69" t="s">
        <v>45</v>
      </c>
      <c r="G75" s="47"/>
      <c r="H75" s="64" t="s">
        <v>303</v>
      </c>
      <c r="I75" s="55" t="s">
        <v>128</v>
      </c>
      <c r="J75" s="55"/>
    </row>
    <row r="76" spans="1:10" x14ac:dyDescent="0.25">
      <c r="A76" s="45" t="s">
        <v>304</v>
      </c>
      <c r="B76" s="49" t="s">
        <v>305</v>
      </c>
      <c r="C76" s="52" t="s">
        <v>54</v>
      </c>
      <c r="D76" s="52" t="s">
        <v>126</v>
      </c>
      <c r="E76" s="69">
        <v>2</v>
      </c>
      <c r="F76" s="69" t="s">
        <v>45</v>
      </c>
      <c r="G76" s="47"/>
      <c r="H76" s="64" t="s">
        <v>306</v>
      </c>
      <c r="I76" s="54" t="s">
        <v>307</v>
      </c>
      <c r="J76" s="55"/>
    </row>
    <row r="77" spans="1:10" x14ac:dyDescent="0.25">
      <c r="A77" s="45" t="s">
        <v>308</v>
      </c>
      <c r="B77" s="49" t="s">
        <v>309</v>
      </c>
      <c r="C77" s="52" t="s">
        <v>54</v>
      </c>
      <c r="D77" s="52" t="s">
        <v>131</v>
      </c>
      <c r="E77" s="69">
        <v>6</v>
      </c>
      <c r="F77" s="69" t="s">
        <v>45</v>
      </c>
      <c r="G77" s="47"/>
      <c r="H77" s="64" t="s">
        <v>310</v>
      </c>
      <c r="I77" s="55" t="s">
        <v>128</v>
      </c>
      <c r="J77" s="55"/>
    </row>
    <row r="78" spans="1:10" x14ac:dyDescent="0.25">
      <c r="A78" s="45" t="s">
        <v>311</v>
      </c>
      <c r="B78" s="49" t="s">
        <v>312</v>
      </c>
      <c r="C78" s="52" t="s">
        <v>54</v>
      </c>
      <c r="D78" s="52" t="s">
        <v>131</v>
      </c>
      <c r="E78" s="69">
        <v>6</v>
      </c>
      <c r="F78" s="69" t="s">
        <v>45</v>
      </c>
      <c r="G78" s="47"/>
      <c r="H78" s="64" t="s">
        <v>313</v>
      </c>
      <c r="I78" s="55" t="s">
        <v>128</v>
      </c>
      <c r="J78" s="55"/>
    </row>
    <row r="79" spans="1:10" x14ac:dyDescent="0.25">
      <c r="A79" s="58" t="s">
        <v>321</v>
      </c>
      <c r="B79" s="75" t="s">
        <v>322</v>
      </c>
      <c r="C79" s="50" t="s">
        <v>54</v>
      </c>
      <c r="D79" s="50" t="s">
        <v>55</v>
      </c>
      <c r="E79" s="69">
        <v>1</v>
      </c>
      <c r="F79" s="69" t="s">
        <v>45</v>
      </c>
      <c r="G79" s="47"/>
      <c r="H79" s="72" t="s">
        <v>323</v>
      </c>
      <c r="I79" s="57" t="s">
        <v>324</v>
      </c>
      <c r="J79" s="55"/>
    </row>
    <row r="80" spans="1:10" x14ac:dyDescent="0.25">
      <c r="A80" s="58" t="s">
        <v>325</v>
      </c>
      <c r="B80" s="75" t="s">
        <v>326</v>
      </c>
      <c r="C80" s="50" t="s">
        <v>59</v>
      </c>
      <c r="D80" s="50" t="s">
        <v>60</v>
      </c>
      <c r="E80" s="69">
        <v>28</v>
      </c>
      <c r="F80" s="69" t="s">
        <v>45</v>
      </c>
      <c r="G80" s="47"/>
      <c r="H80" s="72" t="s">
        <v>327</v>
      </c>
      <c r="I80" s="57" t="s">
        <v>328</v>
      </c>
      <c r="J80" s="55"/>
    </row>
    <row r="81" spans="1:10" x14ac:dyDescent="0.25">
      <c r="A81" s="58" t="s">
        <v>329</v>
      </c>
      <c r="B81" s="75" t="s">
        <v>330</v>
      </c>
      <c r="C81" s="50" t="s">
        <v>59</v>
      </c>
      <c r="D81" s="50" t="s">
        <v>60</v>
      </c>
      <c r="E81" s="69">
        <v>28</v>
      </c>
      <c r="F81" s="69" t="s">
        <v>45</v>
      </c>
      <c r="G81" s="47"/>
      <c r="H81" s="72"/>
      <c r="I81" s="57"/>
      <c r="J81" s="55"/>
    </row>
    <row r="82" spans="1:10" x14ac:dyDescent="0.25">
      <c r="A82" s="58" t="s">
        <v>1283</v>
      </c>
      <c r="B82" s="59" t="s">
        <v>1284</v>
      </c>
      <c r="C82" s="59" t="s">
        <v>49</v>
      </c>
      <c r="D82" s="59" t="s">
        <v>356</v>
      </c>
      <c r="E82" s="58">
        <v>2</v>
      </c>
      <c r="F82" s="58" t="s">
        <v>45</v>
      </c>
      <c r="G82" s="47"/>
      <c r="H82" s="59" t="s">
        <v>1288</v>
      </c>
      <c r="I82" s="59" t="s">
        <v>417</v>
      </c>
      <c r="J82" s="59"/>
    </row>
    <row r="83" spans="1:10" x14ac:dyDescent="0.25">
      <c r="A83" s="45" t="s">
        <v>331</v>
      </c>
      <c r="B83" s="46" t="s">
        <v>1325</v>
      </c>
      <c r="C83" s="47" t="s">
        <v>43</v>
      </c>
      <c r="D83" s="47" t="s">
        <v>243</v>
      </c>
      <c r="E83" s="45">
        <v>8</v>
      </c>
      <c r="F83" s="45" t="s">
        <v>45</v>
      </c>
      <c r="G83" s="47"/>
      <c r="H83" s="47" t="s">
        <v>332</v>
      </c>
      <c r="I83" s="47"/>
      <c r="J83" s="47"/>
    </row>
    <row r="84" spans="1:10" x14ac:dyDescent="0.25">
      <c r="A84" s="45" t="s">
        <v>333</v>
      </c>
      <c r="B84" s="73" t="s">
        <v>334</v>
      </c>
      <c r="C84" s="49" t="s">
        <v>54</v>
      </c>
      <c r="D84" s="49" t="s">
        <v>131</v>
      </c>
      <c r="E84" s="45">
        <v>14</v>
      </c>
      <c r="F84" s="45" t="s">
        <v>45</v>
      </c>
      <c r="G84" s="47"/>
      <c r="H84" s="46" t="s">
        <v>335</v>
      </c>
      <c r="I84" s="49" t="s">
        <v>216</v>
      </c>
      <c r="J84" s="49"/>
    </row>
    <row r="85" spans="1:10" x14ac:dyDescent="0.25">
      <c r="A85" s="45" t="s">
        <v>336</v>
      </c>
      <c r="B85" s="46" t="s">
        <v>1326</v>
      </c>
      <c r="C85" s="47" t="s">
        <v>54</v>
      </c>
      <c r="D85" s="47" t="s">
        <v>131</v>
      </c>
      <c r="E85" s="45">
        <v>2</v>
      </c>
      <c r="F85" s="45" t="s">
        <v>45</v>
      </c>
      <c r="G85" s="47"/>
      <c r="H85" s="26" t="s">
        <v>337</v>
      </c>
      <c r="I85" s="47" t="s">
        <v>128</v>
      </c>
      <c r="J85" s="47"/>
    </row>
    <row r="86" spans="1:10" x14ac:dyDescent="0.25">
      <c r="A86" s="45" t="s">
        <v>338</v>
      </c>
      <c r="B86" s="73" t="s">
        <v>339</v>
      </c>
      <c r="C86" s="49" t="s">
        <v>54</v>
      </c>
      <c r="D86" s="49" t="s">
        <v>214</v>
      </c>
      <c r="E86" s="45">
        <v>2</v>
      </c>
      <c r="F86" s="45" t="s">
        <v>45</v>
      </c>
      <c r="G86" s="47"/>
      <c r="H86" s="46" t="s">
        <v>340</v>
      </c>
      <c r="I86" s="49" t="s">
        <v>128</v>
      </c>
      <c r="J86" s="49"/>
    </row>
    <row r="87" spans="1:10" x14ac:dyDescent="0.25">
      <c r="A87" s="45" t="s">
        <v>341</v>
      </c>
      <c r="B87" s="73" t="s">
        <v>342</v>
      </c>
      <c r="C87" s="49" t="s">
        <v>54</v>
      </c>
      <c r="D87" s="49" t="s">
        <v>214</v>
      </c>
      <c r="E87" s="45">
        <v>2</v>
      </c>
      <c r="F87" s="45" t="s">
        <v>45</v>
      </c>
      <c r="G87" s="47"/>
      <c r="H87" s="46" t="s">
        <v>343</v>
      </c>
      <c r="I87" s="49" t="s">
        <v>216</v>
      </c>
      <c r="J87" s="49"/>
    </row>
    <row r="88" spans="1:10" x14ac:dyDescent="0.25">
      <c r="A88" s="45" t="s">
        <v>344</v>
      </c>
      <c r="B88" s="73" t="s">
        <v>345</v>
      </c>
      <c r="C88" s="49" t="s">
        <v>54</v>
      </c>
      <c r="D88" s="49" t="s">
        <v>214</v>
      </c>
      <c r="E88" s="45">
        <v>2</v>
      </c>
      <c r="F88" s="45" t="s">
        <v>45</v>
      </c>
      <c r="G88" s="47"/>
      <c r="H88" s="46" t="s">
        <v>346</v>
      </c>
      <c r="I88" s="49" t="s">
        <v>216</v>
      </c>
      <c r="J88" s="49"/>
    </row>
    <row r="89" spans="1:10" x14ac:dyDescent="0.25">
      <c r="A89" s="45" t="s">
        <v>347</v>
      </c>
      <c r="B89" s="73" t="s">
        <v>348</v>
      </c>
      <c r="C89" s="49" t="s">
        <v>54</v>
      </c>
      <c r="D89" s="49" t="s">
        <v>126</v>
      </c>
      <c r="E89" s="45">
        <v>2</v>
      </c>
      <c r="F89" s="45" t="s">
        <v>45</v>
      </c>
      <c r="G89" s="47"/>
      <c r="H89" s="46" t="s">
        <v>349</v>
      </c>
      <c r="I89" s="49" t="s">
        <v>216</v>
      </c>
      <c r="J89" s="49"/>
    </row>
    <row r="90" spans="1:10" x14ac:dyDescent="0.25">
      <c r="A90" s="45" t="s">
        <v>350</v>
      </c>
      <c r="B90" s="73" t="s">
        <v>351</v>
      </c>
      <c r="C90" s="49" t="s">
        <v>54</v>
      </c>
      <c r="D90" s="49" t="s">
        <v>214</v>
      </c>
      <c r="E90" s="45">
        <v>2</v>
      </c>
      <c r="F90" s="45" t="s">
        <v>45</v>
      </c>
      <c r="G90" s="47"/>
      <c r="H90" s="46" t="s">
        <v>352</v>
      </c>
      <c r="I90" s="49" t="s">
        <v>353</v>
      </c>
      <c r="J90" s="49"/>
    </row>
    <row r="91" spans="1:10" x14ac:dyDescent="0.25">
      <c r="A91" s="45" t="s">
        <v>354</v>
      </c>
      <c r="B91" s="73" t="s">
        <v>355</v>
      </c>
      <c r="C91" s="49" t="s">
        <v>49</v>
      </c>
      <c r="D91" s="49" t="s">
        <v>356</v>
      </c>
      <c r="E91" s="45">
        <v>6</v>
      </c>
      <c r="F91" s="45" t="s">
        <v>45</v>
      </c>
      <c r="G91" s="47"/>
      <c r="H91" s="46" t="s">
        <v>357</v>
      </c>
      <c r="I91" s="49" t="s">
        <v>1323</v>
      </c>
      <c r="J91" s="49"/>
    </row>
    <row r="92" spans="1:10" x14ac:dyDescent="0.25">
      <c r="A92" s="45" t="s">
        <v>358</v>
      </c>
      <c r="B92" s="73" t="s">
        <v>359</v>
      </c>
      <c r="C92" s="49" t="s">
        <v>49</v>
      </c>
      <c r="D92" s="49" t="s">
        <v>356</v>
      </c>
      <c r="E92" s="45">
        <v>4</v>
      </c>
      <c r="F92" s="45" t="s">
        <v>45</v>
      </c>
      <c r="G92" s="47"/>
      <c r="H92" s="46" t="s">
        <v>360</v>
      </c>
      <c r="I92" s="49" t="s">
        <v>1323</v>
      </c>
      <c r="J92" s="49"/>
    </row>
    <row r="93" spans="1:10" x14ac:dyDescent="0.25">
      <c r="A93" s="45" t="s">
        <v>361</v>
      </c>
      <c r="B93" s="73" t="s">
        <v>362</v>
      </c>
      <c r="C93" s="49" t="s">
        <v>277</v>
      </c>
      <c r="D93" s="49" t="s">
        <v>278</v>
      </c>
      <c r="E93" s="45">
        <v>20</v>
      </c>
      <c r="F93" s="45" t="s">
        <v>45</v>
      </c>
      <c r="G93" s="47"/>
      <c r="H93" s="46" t="s">
        <v>363</v>
      </c>
      <c r="I93" s="49" t="s">
        <v>328</v>
      </c>
      <c r="J93" s="49"/>
    </row>
    <row r="94" spans="1:10" x14ac:dyDescent="0.25">
      <c r="A94" s="45" t="s">
        <v>364</v>
      </c>
      <c r="B94" s="73" t="s">
        <v>365</v>
      </c>
      <c r="C94" s="49" t="s">
        <v>277</v>
      </c>
      <c r="D94" s="49" t="s">
        <v>366</v>
      </c>
      <c r="E94" s="45">
        <v>20</v>
      </c>
      <c r="F94" s="45" t="s">
        <v>56</v>
      </c>
      <c r="G94" s="47"/>
      <c r="H94" s="46" t="s">
        <v>367</v>
      </c>
      <c r="I94" s="49" t="s">
        <v>328</v>
      </c>
      <c r="J94" s="49"/>
    </row>
    <row r="95" spans="1:10" x14ac:dyDescent="0.25">
      <c r="A95" s="45" t="s">
        <v>368</v>
      </c>
      <c r="B95" s="73" t="s">
        <v>369</v>
      </c>
      <c r="C95" s="49" t="s">
        <v>277</v>
      </c>
      <c r="D95" s="49" t="s">
        <v>278</v>
      </c>
      <c r="E95" s="45">
        <v>20</v>
      </c>
      <c r="F95" s="45" t="s">
        <v>45</v>
      </c>
      <c r="G95" s="47"/>
      <c r="H95" s="46" t="s">
        <v>370</v>
      </c>
      <c r="I95" s="49" t="s">
        <v>328</v>
      </c>
      <c r="J95" s="49"/>
    </row>
    <row r="96" spans="1:10" x14ac:dyDescent="0.25">
      <c r="A96" s="45" t="s">
        <v>371</v>
      </c>
      <c r="B96" s="73" t="s">
        <v>372</v>
      </c>
      <c r="C96" s="49" t="s">
        <v>277</v>
      </c>
      <c r="D96" s="49" t="s">
        <v>278</v>
      </c>
      <c r="E96" s="45">
        <v>20</v>
      </c>
      <c r="F96" s="45" t="s">
        <v>45</v>
      </c>
      <c r="G96" s="47"/>
      <c r="H96" s="46" t="s">
        <v>373</v>
      </c>
      <c r="I96" s="49" t="s">
        <v>328</v>
      </c>
      <c r="J96" s="49"/>
    </row>
    <row r="97" spans="1:10" x14ac:dyDescent="0.25">
      <c r="A97" s="45" t="s">
        <v>374</v>
      </c>
      <c r="B97" s="73" t="s">
        <v>375</v>
      </c>
      <c r="C97" s="49" t="s">
        <v>277</v>
      </c>
      <c r="D97" s="49" t="s">
        <v>278</v>
      </c>
      <c r="E97" s="45">
        <v>20</v>
      </c>
      <c r="F97" s="45" t="s">
        <v>45</v>
      </c>
      <c r="G97" s="47"/>
      <c r="H97" s="46" t="s">
        <v>376</v>
      </c>
      <c r="I97" s="49" t="s">
        <v>328</v>
      </c>
      <c r="J97" s="49"/>
    </row>
    <row r="98" spans="1:10" x14ac:dyDescent="0.25">
      <c r="A98" s="45" t="s">
        <v>377</v>
      </c>
      <c r="B98" s="73" t="s">
        <v>378</v>
      </c>
      <c r="C98" s="49" t="s">
        <v>277</v>
      </c>
      <c r="D98" s="49" t="s">
        <v>278</v>
      </c>
      <c r="E98" s="45">
        <v>20</v>
      </c>
      <c r="F98" s="45" t="s">
        <v>45</v>
      </c>
      <c r="G98" s="47"/>
      <c r="H98" s="46" t="s">
        <v>379</v>
      </c>
      <c r="I98" s="49" t="s">
        <v>328</v>
      </c>
      <c r="J98" s="49"/>
    </row>
    <row r="99" spans="1:10" x14ac:dyDescent="0.25">
      <c r="A99" s="45" t="s">
        <v>380</v>
      </c>
      <c r="B99" s="73" t="s">
        <v>381</v>
      </c>
      <c r="C99" s="49" t="s">
        <v>277</v>
      </c>
      <c r="D99" s="49" t="s">
        <v>382</v>
      </c>
      <c r="E99" s="45">
        <v>20</v>
      </c>
      <c r="F99" s="45" t="s">
        <v>45</v>
      </c>
      <c r="G99" s="47"/>
      <c r="H99" s="46" t="s">
        <v>383</v>
      </c>
      <c r="I99" s="49" t="s">
        <v>328</v>
      </c>
      <c r="J99" s="49"/>
    </row>
    <row r="100" spans="1:10" x14ac:dyDescent="0.25">
      <c r="A100" s="45" t="s">
        <v>384</v>
      </c>
      <c r="B100" s="73" t="s">
        <v>385</v>
      </c>
      <c r="C100" s="49" t="s">
        <v>277</v>
      </c>
      <c r="D100" s="49" t="s">
        <v>278</v>
      </c>
      <c r="E100" s="45">
        <v>20</v>
      </c>
      <c r="F100" s="45" t="s">
        <v>45</v>
      </c>
      <c r="G100" s="47"/>
      <c r="H100" s="46" t="s">
        <v>386</v>
      </c>
      <c r="I100" s="49" t="s">
        <v>328</v>
      </c>
      <c r="J100" s="49"/>
    </row>
    <row r="101" spans="1:10" x14ac:dyDescent="0.25">
      <c r="A101" s="45" t="s">
        <v>387</v>
      </c>
      <c r="B101" s="73" t="s">
        <v>388</v>
      </c>
      <c r="C101" s="49" t="s">
        <v>277</v>
      </c>
      <c r="D101" s="49" t="s">
        <v>382</v>
      </c>
      <c r="E101" s="45">
        <v>20</v>
      </c>
      <c r="F101" s="45" t="s">
        <v>45</v>
      </c>
      <c r="G101" s="47"/>
      <c r="H101" s="46" t="s">
        <v>389</v>
      </c>
      <c r="I101" s="49" t="s">
        <v>328</v>
      </c>
      <c r="J101" s="49"/>
    </row>
    <row r="102" spans="1:10" x14ac:dyDescent="0.25">
      <c r="A102" s="45" t="s">
        <v>390</v>
      </c>
      <c r="B102" s="73" t="s">
        <v>391</v>
      </c>
      <c r="C102" s="49" t="s">
        <v>277</v>
      </c>
      <c r="D102" s="49" t="s">
        <v>382</v>
      </c>
      <c r="E102" s="45">
        <v>20</v>
      </c>
      <c r="F102" s="45" t="s">
        <v>45</v>
      </c>
      <c r="G102" s="47"/>
      <c r="H102" s="46" t="s">
        <v>392</v>
      </c>
      <c r="I102" s="49" t="s">
        <v>328</v>
      </c>
      <c r="J102" s="49"/>
    </row>
    <row r="103" spans="1:10" x14ac:dyDescent="0.25">
      <c r="A103" s="45" t="s">
        <v>393</v>
      </c>
      <c r="B103" s="73" t="s">
        <v>394</v>
      </c>
      <c r="C103" s="49" t="s">
        <v>277</v>
      </c>
      <c r="D103" s="49" t="s">
        <v>395</v>
      </c>
      <c r="E103" s="45">
        <v>20</v>
      </c>
      <c r="F103" s="45" t="s">
        <v>45</v>
      </c>
      <c r="G103" s="47"/>
      <c r="H103" s="46" t="s">
        <v>396</v>
      </c>
      <c r="I103" s="49" t="s">
        <v>397</v>
      </c>
      <c r="J103" s="49"/>
    </row>
    <row r="104" spans="1:10" x14ac:dyDescent="0.25">
      <c r="A104" s="45" t="s">
        <v>398</v>
      </c>
      <c r="B104" s="73" t="s">
        <v>399</v>
      </c>
      <c r="C104" s="49" t="s">
        <v>277</v>
      </c>
      <c r="D104" s="49" t="s">
        <v>382</v>
      </c>
      <c r="E104" s="45">
        <v>20</v>
      </c>
      <c r="F104" s="45" t="s">
        <v>45</v>
      </c>
      <c r="G104" s="47"/>
      <c r="H104" s="46" t="s">
        <v>400</v>
      </c>
      <c r="I104" s="49" t="s">
        <v>328</v>
      </c>
      <c r="J104" s="49"/>
    </row>
    <row r="105" spans="1:10" x14ac:dyDescent="0.25">
      <c r="A105" s="45" t="s">
        <v>401</v>
      </c>
      <c r="B105" s="73" t="s">
        <v>1303</v>
      </c>
      <c r="C105" s="49" t="s">
        <v>59</v>
      </c>
      <c r="D105" s="49" t="s">
        <v>186</v>
      </c>
      <c r="E105" s="45">
        <v>2</v>
      </c>
      <c r="F105" s="45" t="s">
        <v>45</v>
      </c>
      <c r="G105" s="47"/>
      <c r="H105" s="46" t="s">
        <v>402</v>
      </c>
      <c r="I105" s="49" t="s">
        <v>66</v>
      </c>
      <c r="J105" s="49"/>
    </row>
    <row r="106" spans="1:10" x14ac:dyDescent="0.25">
      <c r="A106" s="45" t="s">
        <v>403</v>
      </c>
      <c r="B106" s="73" t="s">
        <v>1304</v>
      </c>
      <c r="C106" s="49" t="s">
        <v>59</v>
      </c>
      <c r="D106" s="49" t="s">
        <v>186</v>
      </c>
      <c r="E106" s="45">
        <v>2</v>
      </c>
      <c r="F106" s="45" t="s">
        <v>45</v>
      </c>
      <c r="G106" s="47"/>
      <c r="H106" s="46" t="s">
        <v>404</v>
      </c>
      <c r="I106" s="49" t="s">
        <v>66</v>
      </c>
      <c r="J106" s="49"/>
    </row>
    <row r="107" spans="1:10" x14ac:dyDescent="0.25">
      <c r="A107" s="45" t="s">
        <v>405</v>
      </c>
      <c r="B107" s="73" t="s">
        <v>406</v>
      </c>
      <c r="C107" s="49" t="s">
        <v>59</v>
      </c>
      <c r="D107" s="49" t="s">
        <v>194</v>
      </c>
      <c r="E107" s="45">
        <v>2</v>
      </c>
      <c r="F107" s="45" t="s">
        <v>45</v>
      </c>
      <c r="G107" s="47"/>
      <c r="H107" s="46" t="s">
        <v>407</v>
      </c>
      <c r="I107" s="49" t="s">
        <v>66</v>
      </c>
      <c r="J107" s="49"/>
    </row>
    <row r="108" spans="1:10" x14ac:dyDescent="0.25">
      <c r="A108" s="45" t="s">
        <v>408</v>
      </c>
      <c r="B108" s="73" t="s">
        <v>409</v>
      </c>
      <c r="C108" s="49" t="s">
        <v>59</v>
      </c>
      <c r="D108" s="49" t="s">
        <v>194</v>
      </c>
      <c r="E108" s="45">
        <v>2</v>
      </c>
      <c r="F108" s="45" t="s">
        <v>45</v>
      </c>
      <c r="G108" s="47"/>
      <c r="H108" s="46" t="s">
        <v>410</v>
      </c>
      <c r="I108" s="49" t="s">
        <v>66</v>
      </c>
      <c r="J108" s="49"/>
    </row>
    <row r="109" spans="1:10" x14ac:dyDescent="0.25">
      <c r="A109" s="45" t="s">
        <v>411</v>
      </c>
      <c r="B109" s="73" t="s">
        <v>412</v>
      </c>
      <c r="C109" s="49" t="s">
        <v>59</v>
      </c>
      <c r="D109" s="49" t="s">
        <v>194</v>
      </c>
      <c r="E109" s="45">
        <v>2</v>
      </c>
      <c r="F109" s="45" t="s">
        <v>45</v>
      </c>
      <c r="G109" s="47"/>
      <c r="H109" s="46" t="s">
        <v>413</v>
      </c>
      <c r="I109" s="49" t="s">
        <v>66</v>
      </c>
      <c r="J109" s="49"/>
    </row>
    <row r="110" spans="1:10" x14ac:dyDescent="0.25">
      <c r="A110" s="45" t="s">
        <v>414</v>
      </c>
      <c r="B110" s="73" t="s">
        <v>415</v>
      </c>
      <c r="C110" s="49" t="s">
        <v>59</v>
      </c>
      <c r="D110" s="49" t="s">
        <v>194</v>
      </c>
      <c r="E110" s="45">
        <v>2</v>
      </c>
      <c r="F110" s="45" t="s">
        <v>45</v>
      </c>
      <c r="G110" s="47"/>
      <c r="H110" s="46" t="s">
        <v>416</v>
      </c>
      <c r="I110" s="49" t="s">
        <v>417</v>
      </c>
      <c r="J110" s="49"/>
    </row>
    <row r="111" spans="1:10" x14ac:dyDescent="0.25">
      <c r="A111" s="45" t="s">
        <v>418</v>
      </c>
      <c r="B111" s="73" t="s">
        <v>419</v>
      </c>
      <c r="C111" s="49" t="s">
        <v>59</v>
      </c>
      <c r="D111" s="49" t="s">
        <v>95</v>
      </c>
      <c r="E111" s="45">
        <v>20</v>
      </c>
      <c r="F111" s="45" t="s">
        <v>45</v>
      </c>
      <c r="G111" s="47"/>
      <c r="H111" s="32" t="s">
        <v>420</v>
      </c>
      <c r="I111" s="49" t="s">
        <v>417</v>
      </c>
      <c r="J111" s="49"/>
    </row>
    <row r="112" spans="1:10" x14ac:dyDescent="0.25">
      <c r="A112" s="45" t="s">
        <v>421</v>
      </c>
      <c r="B112" s="73" t="s">
        <v>422</v>
      </c>
      <c r="C112" s="49" t="s">
        <v>59</v>
      </c>
      <c r="D112" s="49" t="s">
        <v>95</v>
      </c>
      <c r="E112" s="45">
        <v>20</v>
      </c>
      <c r="F112" s="45" t="s">
        <v>45</v>
      </c>
      <c r="G112" s="47"/>
      <c r="H112" s="32" t="s">
        <v>423</v>
      </c>
      <c r="I112" s="49" t="s">
        <v>424</v>
      </c>
      <c r="J112" s="49"/>
    </row>
    <row r="113" spans="1:10" x14ac:dyDescent="0.25">
      <c r="A113" s="45" t="s">
        <v>425</v>
      </c>
      <c r="B113" s="73" t="s">
        <v>426</v>
      </c>
      <c r="C113" s="49" t="s">
        <v>59</v>
      </c>
      <c r="D113" s="49" t="s">
        <v>95</v>
      </c>
      <c r="E113" s="45">
        <v>20</v>
      </c>
      <c r="F113" s="45" t="s">
        <v>45</v>
      </c>
      <c r="G113" s="47"/>
      <c r="H113" s="32" t="s">
        <v>427</v>
      </c>
      <c r="I113" s="49" t="s">
        <v>417</v>
      </c>
      <c r="J113" s="49"/>
    </row>
    <row r="114" spans="1:10" x14ac:dyDescent="0.25">
      <c r="A114" s="45" t="s">
        <v>428</v>
      </c>
      <c r="B114" s="73" t="s">
        <v>429</v>
      </c>
      <c r="C114" s="49" t="s">
        <v>59</v>
      </c>
      <c r="D114" s="49" t="s">
        <v>194</v>
      </c>
      <c r="E114" s="45">
        <v>2</v>
      </c>
      <c r="F114" s="45" t="s">
        <v>45</v>
      </c>
      <c r="G114" s="47"/>
      <c r="H114" s="46" t="s">
        <v>430</v>
      </c>
      <c r="I114" s="49" t="s">
        <v>417</v>
      </c>
      <c r="J114" s="49"/>
    </row>
    <row r="115" spans="1:10" x14ac:dyDescent="0.25">
      <c r="A115" s="45" t="s">
        <v>431</v>
      </c>
      <c r="B115" s="73" t="s">
        <v>432</v>
      </c>
      <c r="C115" s="49" t="s">
        <v>59</v>
      </c>
      <c r="D115" s="49" t="s">
        <v>194</v>
      </c>
      <c r="E115" s="45">
        <v>2</v>
      </c>
      <c r="F115" s="45" t="s">
        <v>45</v>
      </c>
      <c r="G115" s="47"/>
      <c r="H115" s="46" t="s">
        <v>433</v>
      </c>
      <c r="I115" s="49" t="s">
        <v>66</v>
      </c>
      <c r="J115" s="49"/>
    </row>
    <row r="116" spans="1:10" x14ac:dyDescent="0.25">
      <c r="A116" s="45" t="s">
        <v>434</v>
      </c>
      <c r="B116" s="73" t="s">
        <v>435</v>
      </c>
      <c r="C116" s="49" t="s">
        <v>59</v>
      </c>
      <c r="D116" s="49" t="s">
        <v>60</v>
      </c>
      <c r="E116" s="45">
        <v>2</v>
      </c>
      <c r="F116" s="45" t="s">
        <v>45</v>
      </c>
      <c r="G116" s="47"/>
      <c r="H116" s="46" t="s">
        <v>436</v>
      </c>
      <c r="I116" s="49" t="s">
        <v>424</v>
      </c>
      <c r="J116" s="49"/>
    </row>
    <row r="117" spans="1:10" x14ac:dyDescent="0.25">
      <c r="A117" s="45" t="s">
        <v>437</v>
      </c>
      <c r="B117" s="73" t="s">
        <v>438</v>
      </c>
      <c r="C117" s="49" t="s">
        <v>59</v>
      </c>
      <c r="D117" s="49" t="s">
        <v>95</v>
      </c>
      <c r="E117" s="45">
        <v>14</v>
      </c>
      <c r="F117" s="45" t="s">
        <v>45</v>
      </c>
      <c r="G117" s="47"/>
      <c r="H117" s="46" t="s">
        <v>439</v>
      </c>
      <c r="I117" s="49" t="s">
        <v>424</v>
      </c>
      <c r="J117" s="49"/>
    </row>
    <row r="118" spans="1:10" x14ac:dyDescent="0.25">
      <c r="A118" s="45" t="s">
        <v>440</v>
      </c>
      <c r="B118" s="73" t="s">
        <v>441</v>
      </c>
      <c r="C118" s="49" t="s">
        <v>59</v>
      </c>
      <c r="D118" s="49" t="s">
        <v>95</v>
      </c>
      <c r="E118" s="45">
        <v>14</v>
      </c>
      <c r="F118" s="45" t="s">
        <v>45</v>
      </c>
      <c r="G118" s="47"/>
      <c r="H118" s="46" t="s">
        <v>442</v>
      </c>
      <c r="I118" s="49" t="s">
        <v>424</v>
      </c>
      <c r="J118" s="49"/>
    </row>
    <row r="119" spans="1:10" x14ac:dyDescent="0.25">
      <c r="A119" s="45" t="s">
        <v>443</v>
      </c>
      <c r="B119" s="73" t="s">
        <v>444</v>
      </c>
      <c r="C119" s="49" t="s">
        <v>59</v>
      </c>
      <c r="D119" s="49" t="s">
        <v>95</v>
      </c>
      <c r="E119" s="45">
        <v>14</v>
      </c>
      <c r="F119" s="45" t="s">
        <v>45</v>
      </c>
      <c r="G119" s="47"/>
      <c r="H119" s="46" t="s">
        <v>445</v>
      </c>
      <c r="I119" s="49" t="s">
        <v>424</v>
      </c>
      <c r="J119" s="49"/>
    </row>
    <row r="120" spans="1:10" x14ac:dyDescent="0.25">
      <c r="A120" s="45" t="s">
        <v>446</v>
      </c>
      <c r="B120" s="73" t="s">
        <v>447</v>
      </c>
      <c r="C120" s="49" t="s">
        <v>59</v>
      </c>
      <c r="D120" s="49" t="s">
        <v>60</v>
      </c>
      <c r="E120" s="45">
        <v>2</v>
      </c>
      <c r="F120" s="45" t="s">
        <v>45</v>
      </c>
      <c r="G120" s="47"/>
      <c r="H120" s="46" t="s">
        <v>448</v>
      </c>
      <c r="I120" s="49" t="s">
        <v>424</v>
      </c>
      <c r="J120" s="49"/>
    </row>
    <row r="121" spans="1:10" x14ac:dyDescent="0.25">
      <c r="A121" s="45" t="s">
        <v>449</v>
      </c>
      <c r="B121" s="73" t="s">
        <v>450</v>
      </c>
      <c r="C121" s="49" t="s">
        <v>59</v>
      </c>
      <c r="D121" s="49" t="s">
        <v>95</v>
      </c>
      <c r="E121" s="45">
        <v>20</v>
      </c>
      <c r="F121" s="45" t="s">
        <v>45</v>
      </c>
      <c r="G121" s="47"/>
      <c r="H121" s="46" t="s">
        <v>451</v>
      </c>
      <c r="I121" s="49" t="s">
        <v>328</v>
      </c>
      <c r="J121" s="49"/>
    </row>
    <row r="122" spans="1:10" x14ac:dyDescent="0.25">
      <c r="A122" s="45" t="s">
        <v>452</v>
      </c>
      <c r="B122" s="73" t="s">
        <v>453</v>
      </c>
      <c r="C122" s="49" t="s">
        <v>277</v>
      </c>
      <c r="D122" s="49" t="s">
        <v>278</v>
      </c>
      <c r="E122" s="45">
        <v>28</v>
      </c>
      <c r="F122" s="45" t="s">
        <v>45</v>
      </c>
      <c r="G122" s="47"/>
      <c r="H122" s="47">
        <v>513576</v>
      </c>
      <c r="I122" s="49" t="s">
        <v>417</v>
      </c>
      <c r="J122" s="49"/>
    </row>
    <row r="123" spans="1:10" x14ac:dyDescent="0.25">
      <c r="A123" s="45" t="s">
        <v>454</v>
      </c>
      <c r="B123" s="73" t="s">
        <v>455</v>
      </c>
      <c r="C123" s="49" t="s">
        <v>456</v>
      </c>
      <c r="D123" s="49" t="s">
        <v>457</v>
      </c>
      <c r="E123" s="45">
        <v>4</v>
      </c>
      <c r="F123" s="45" t="s">
        <v>45</v>
      </c>
      <c r="G123" s="47"/>
      <c r="H123" s="46" t="s">
        <v>458</v>
      </c>
      <c r="I123" s="49" t="s">
        <v>459</v>
      </c>
      <c r="J123" s="49"/>
    </row>
    <row r="124" spans="1:10" x14ac:dyDescent="0.25">
      <c r="A124" s="45" t="s">
        <v>460</v>
      </c>
      <c r="B124" s="73" t="s">
        <v>461</v>
      </c>
      <c r="C124" s="49" t="s">
        <v>59</v>
      </c>
      <c r="D124" s="49" t="s">
        <v>462</v>
      </c>
      <c r="E124" s="45">
        <v>6</v>
      </c>
      <c r="F124" s="45" t="s">
        <v>45</v>
      </c>
      <c r="G124" s="47"/>
      <c r="H124" s="46" t="s">
        <v>463</v>
      </c>
      <c r="I124" s="49" t="s">
        <v>464</v>
      </c>
      <c r="J124" s="49" t="s">
        <v>465</v>
      </c>
    </row>
    <row r="125" spans="1:10" x14ac:dyDescent="0.25">
      <c r="A125" s="45" t="s">
        <v>466</v>
      </c>
      <c r="B125" s="73" t="s">
        <v>467</v>
      </c>
      <c r="C125" s="49" t="s">
        <v>54</v>
      </c>
      <c r="D125" s="49" t="s">
        <v>126</v>
      </c>
      <c r="E125" s="45">
        <v>6</v>
      </c>
      <c r="F125" s="45" t="s">
        <v>45</v>
      </c>
      <c r="G125" s="47"/>
      <c r="H125" s="46" t="s">
        <v>1159</v>
      </c>
      <c r="I125" s="49" t="s">
        <v>128</v>
      </c>
      <c r="J125" s="49"/>
    </row>
    <row r="126" spans="1:10" x14ac:dyDescent="0.25">
      <c r="A126" s="45" t="s">
        <v>469</v>
      </c>
      <c r="B126" s="73" t="s">
        <v>470</v>
      </c>
      <c r="C126" s="49" t="s">
        <v>54</v>
      </c>
      <c r="D126" s="49" t="s">
        <v>126</v>
      </c>
      <c r="E126" s="45">
        <v>2</v>
      </c>
      <c r="F126" s="45" t="s">
        <v>45</v>
      </c>
      <c r="G126" s="47"/>
      <c r="H126" s="46" t="s">
        <v>1160</v>
      </c>
      <c r="I126" s="49" t="s">
        <v>128</v>
      </c>
      <c r="J126" s="49"/>
    </row>
    <row r="127" spans="1:10" x14ac:dyDescent="0.25">
      <c r="A127" s="45" t="s">
        <v>472</v>
      </c>
      <c r="B127" s="73" t="s">
        <v>473</v>
      </c>
      <c r="C127" s="49" t="s">
        <v>54</v>
      </c>
      <c r="D127" s="49" t="s">
        <v>126</v>
      </c>
      <c r="E127" s="45">
        <v>2</v>
      </c>
      <c r="F127" s="45" t="s">
        <v>45</v>
      </c>
      <c r="G127" s="47"/>
      <c r="H127" s="46" t="s">
        <v>1161</v>
      </c>
      <c r="I127" s="49" t="s">
        <v>128</v>
      </c>
      <c r="J127" s="49"/>
    </row>
    <row r="128" spans="1:10" x14ac:dyDescent="0.25">
      <c r="A128" s="45" t="s">
        <v>475</v>
      </c>
      <c r="B128" s="73" t="s">
        <v>476</v>
      </c>
      <c r="C128" s="49" t="s">
        <v>54</v>
      </c>
      <c r="D128" s="49" t="s">
        <v>126</v>
      </c>
      <c r="E128" s="45">
        <v>2</v>
      </c>
      <c r="F128" s="45" t="s">
        <v>45</v>
      </c>
      <c r="G128" s="47"/>
      <c r="H128" s="46" t="s">
        <v>1162</v>
      </c>
      <c r="I128" s="49" t="s">
        <v>128</v>
      </c>
      <c r="J128" s="49"/>
    </row>
    <row r="129" spans="1:10" x14ac:dyDescent="0.25">
      <c r="A129" s="45" t="s">
        <v>478</v>
      </c>
      <c r="B129" s="73" t="s">
        <v>479</v>
      </c>
      <c r="C129" s="49" t="s">
        <v>54</v>
      </c>
      <c r="D129" s="49" t="s">
        <v>126</v>
      </c>
      <c r="E129" s="45">
        <v>2</v>
      </c>
      <c r="F129" s="45" t="s">
        <v>45</v>
      </c>
      <c r="G129" s="47"/>
      <c r="H129" s="46" t="s">
        <v>1163</v>
      </c>
      <c r="I129" s="49" t="s">
        <v>128</v>
      </c>
      <c r="J129" s="49"/>
    </row>
    <row r="130" spans="1:10" x14ac:dyDescent="0.25">
      <c r="A130" s="45" t="s">
        <v>481</v>
      </c>
      <c r="B130" s="73" t="s">
        <v>482</v>
      </c>
      <c r="C130" s="49" t="s">
        <v>54</v>
      </c>
      <c r="D130" s="49" t="s">
        <v>126</v>
      </c>
      <c r="E130" s="45">
        <v>2</v>
      </c>
      <c r="F130" s="45" t="s">
        <v>45</v>
      </c>
      <c r="G130" s="47"/>
      <c r="H130" s="46" t="s">
        <v>1164</v>
      </c>
      <c r="I130" s="49" t="s">
        <v>128</v>
      </c>
      <c r="J130" s="49"/>
    </row>
    <row r="131" spans="1:10" x14ac:dyDescent="0.25">
      <c r="A131" s="45" t="s">
        <v>484</v>
      </c>
      <c r="B131" s="73" t="s">
        <v>485</v>
      </c>
      <c r="C131" s="49" t="s">
        <v>54</v>
      </c>
      <c r="D131" s="49" t="s">
        <v>126</v>
      </c>
      <c r="E131" s="45">
        <v>2</v>
      </c>
      <c r="F131" s="45" t="s">
        <v>45</v>
      </c>
      <c r="G131" s="47"/>
      <c r="H131" s="46" t="s">
        <v>1165</v>
      </c>
      <c r="I131" s="49" t="s">
        <v>128</v>
      </c>
      <c r="J131" s="49"/>
    </row>
    <row r="132" spans="1:10" x14ac:dyDescent="0.25">
      <c r="A132" s="45" t="s">
        <v>487</v>
      </c>
      <c r="B132" s="73" t="s">
        <v>488</v>
      </c>
      <c r="C132" s="49" t="s">
        <v>54</v>
      </c>
      <c r="D132" s="49" t="s">
        <v>126</v>
      </c>
      <c r="E132" s="45">
        <v>2</v>
      </c>
      <c r="F132" s="45" t="s">
        <v>45</v>
      </c>
      <c r="G132" s="47"/>
      <c r="H132" s="46" t="s">
        <v>1166</v>
      </c>
      <c r="I132" s="49" t="s">
        <v>128</v>
      </c>
      <c r="J132" s="49"/>
    </row>
    <row r="133" spans="1:10" x14ac:dyDescent="0.25">
      <c r="A133" s="45" t="s">
        <v>490</v>
      </c>
      <c r="B133" s="73" t="s">
        <v>491</v>
      </c>
      <c r="C133" s="49" t="s">
        <v>54</v>
      </c>
      <c r="D133" s="49" t="s">
        <v>126</v>
      </c>
      <c r="E133" s="45">
        <v>2</v>
      </c>
      <c r="F133" s="45" t="s">
        <v>45</v>
      </c>
      <c r="G133" s="47"/>
      <c r="H133" s="46" t="s">
        <v>492</v>
      </c>
      <c r="I133" s="49" t="s">
        <v>128</v>
      </c>
      <c r="J133" s="49" t="s">
        <v>493</v>
      </c>
    </row>
    <row r="134" spans="1:10" x14ac:dyDescent="0.25">
      <c r="A134" s="45" t="s">
        <v>494</v>
      </c>
      <c r="B134" s="73" t="s">
        <v>495</v>
      </c>
      <c r="C134" s="49" t="s">
        <v>54</v>
      </c>
      <c r="D134" s="49" t="s">
        <v>214</v>
      </c>
      <c r="E134" s="45">
        <v>2</v>
      </c>
      <c r="F134" s="45" t="s">
        <v>45</v>
      </c>
      <c r="G134" s="47"/>
      <c r="H134" s="46" t="s">
        <v>1167</v>
      </c>
      <c r="I134" s="49" t="s">
        <v>128</v>
      </c>
      <c r="J134" s="49"/>
    </row>
    <row r="135" spans="1:10" x14ac:dyDescent="0.25">
      <c r="A135" s="45" t="s">
        <v>497</v>
      </c>
      <c r="B135" s="73" t="s">
        <v>498</v>
      </c>
      <c r="C135" s="49" t="s">
        <v>54</v>
      </c>
      <c r="D135" s="49" t="s">
        <v>214</v>
      </c>
      <c r="E135" s="45">
        <v>2</v>
      </c>
      <c r="F135" s="45" t="s">
        <v>45</v>
      </c>
      <c r="G135" s="47"/>
      <c r="H135" s="46" t="s">
        <v>1168</v>
      </c>
      <c r="I135" s="49" t="s">
        <v>128</v>
      </c>
      <c r="J135" s="49"/>
    </row>
    <row r="136" spans="1:10" x14ac:dyDescent="0.25">
      <c r="A136" s="45" t="s">
        <v>500</v>
      </c>
      <c r="B136" s="73" t="s">
        <v>1305</v>
      </c>
      <c r="C136" s="49" t="s">
        <v>54</v>
      </c>
      <c r="D136" s="49" t="s">
        <v>131</v>
      </c>
      <c r="E136" s="45">
        <v>14</v>
      </c>
      <c r="F136" s="45" t="s">
        <v>45</v>
      </c>
      <c r="G136" s="47"/>
      <c r="H136" s="46" t="s">
        <v>1169</v>
      </c>
      <c r="I136" s="49" t="s">
        <v>128</v>
      </c>
      <c r="J136" s="49"/>
    </row>
    <row r="137" spans="1:10" x14ac:dyDescent="0.25">
      <c r="A137" s="45" t="s">
        <v>502</v>
      </c>
      <c r="B137" s="73" t="s">
        <v>503</v>
      </c>
      <c r="C137" s="49" t="s">
        <v>54</v>
      </c>
      <c r="D137" s="49" t="s">
        <v>131</v>
      </c>
      <c r="E137" s="45">
        <v>14</v>
      </c>
      <c r="F137" s="45" t="s">
        <v>45</v>
      </c>
      <c r="G137" s="47"/>
      <c r="H137" s="46" t="s">
        <v>1170</v>
      </c>
      <c r="I137" s="49" t="s">
        <v>128</v>
      </c>
      <c r="J137" s="49"/>
    </row>
    <row r="138" spans="1:10" x14ac:dyDescent="0.25">
      <c r="A138" s="45" t="s">
        <v>505</v>
      </c>
      <c r="B138" s="73" t="s">
        <v>506</v>
      </c>
      <c r="C138" s="49" t="s">
        <v>54</v>
      </c>
      <c r="D138" s="49" t="s">
        <v>131</v>
      </c>
      <c r="E138" s="45">
        <v>14</v>
      </c>
      <c r="F138" s="45" t="s">
        <v>45</v>
      </c>
      <c r="G138" s="47"/>
      <c r="H138" s="46" t="s">
        <v>1171</v>
      </c>
      <c r="I138" s="49" t="s">
        <v>128</v>
      </c>
      <c r="J138" s="49"/>
    </row>
    <row r="139" spans="1:10" x14ac:dyDescent="0.25">
      <c r="A139" s="45" t="s">
        <v>508</v>
      </c>
      <c r="B139" s="73" t="s">
        <v>509</v>
      </c>
      <c r="C139" s="49" t="s">
        <v>54</v>
      </c>
      <c r="D139" s="49" t="s">
        <v>131</v>
      </c>
      <c r="E139" s="45">
        <v>14</v>
      </c>
      <c r="F139" s="45" t="s">
        <v>45</v>
      </c>
      <c r="G139" s="47"/>
      <c r="H139" s="46" t="s">
        <v>1172</v>
      </c>
      <c r="I139" s="49" t="s">
        <v>128</v>
      </c>
      <c r="J139" s="49"/>
    </row>
    <row r="140" spans="1:10" x14ac:dyDescent="0.25">
      <c r="A140" s="45" t="s">
        <v>511</v>
      </c>
      <c r="B140" s="73" t="s">
        <v>512</v>
      </c>
      <c r="C140" s="49" t="s">
        <v>54</v>
      </c>
      <c r="D140" s="49" t="s">
        <v>131</v>
      </c>
      <c r="E140" s="45">
        <v>14</v>
      </c>
      <c r="F140" s="45" t="s">
        <v>45</v>
      </c>
      <c r="G140" s="47"/>
      <c r="H140" s="46" t="s">
        <v>1173</v>
      </c>
      <c r="I140" s="49" t="s">
        <v>128</v>
      </c>
      <c r="J140" s="49"/>
    </row>
    <row r="141" spans="1:10" x14ac:dyDescent="0.25">
      <c r="A141" s="45" t="s">
        <v>514</v>
      </c>
      <c r="B141" s="73" t="s">
        <v>515</v>
      </c>
      <c r="C141" s="49" t="s">
        <v>54</v>
      </c>
      <c r="D141" s="49" t="s">
        <v>131</v>
      </c>
      <c r="E141" s="45">
        <v>14</v>
      </c>
      <c r="F141" s="45" t="s">
        <v>45</v>
      </c>
      <c r="G141" s="47"/>
      <c r="H141" s="46" t="s">
        <v>1174</v>
      </c>
      <c r="I141" s="49" t="s">
        <v>128</v>
      </c>
      <c r="J141" s="49"/>
    </row>
    <row r="142" spans="1:10" x14ac:dyDescent="0.25">
      <c r="A142" s="45" t="s">
        <v>517</v>
      </c>
      <c r="B142" s="73" t="s">
        <v>518</v>
      </c>
      <c r="C142" s="49" t="s">
        <v>54</v>
      </c>
      <c r="D142" s="49" t="s">
        <v>131</v>
      </c>
      <c r="E142" s="45">
        <v>14</v>
      </c>
      <c r="F142" s="45" t="s">
        <v>45</v>
      </c>
      <c r="G142" s="47"/>
      <c r="H142" s="46" t="s">
        <v>1175</v>
      </c>
      <c r="I142" s="49" t="s">
        <v>128</v>
      </c>
      <c r="J142" s="49"/>
    </row>
    <row r="143" spans="1:10" x14ac:dyDescent="0.25">
      <c r="A143" s="45" t="s">
        <v>520</v>
      </c>
      <c r="B143" s="73" t="s">
        <v>521</v>
      </c>
      <c r="C143" s="49" t="s">
        <v>54</v>
      </c>
      <c r="D143" s="49" t="s">
        <v>131</v>
      </c>
      <c r="E143" s="45">
        <v>14</v>
      </c>
      <c r="F143" s="45" t="s">
        <v>45</v>
      </c>
      <c r="G143" s="47"/>
      <c r="H143" s="46" t="s">
        <v>522</v>
      </c>
      <c r="I143" s="49" t="s">
        <v>128</v>
      </c>
      <c r="J143" s="49" t="s">
        <v>523</v>
      </c>
    </row>
    <row r="144" spans="1:10" x14ac:dyDescent="0.25">
      <c r="A144" s="45" t="s">
        <v>524</v>
      </c>
      <c r="B144" s="73" t="s">
        <v>525</v>
      </c>
      <c r="C144" s="49" t="s">
        <v>59</v>
      </c>
      <c r="D144" s="49" t="s">
        <v>95</v>
      </c>
      <c r="E144" s="45">
        <v>14</v>
      </c>
      <c r="F144" s="45" t="s">
        <v>45</v>
      </c>
      <c r="G144" s="47"/>
      <c r="H144" s="46" t="s">
        <v>526</v>
      </c>
      <c r="I144" s="49" t="s">
        <v>527</v>
      </c>
      <c r="J144" s="49" t="s">
        <v>528</v>
      </c>
    </row>
    <row r="145" spans="1:10" x14ac:dyDescent="0.25">
      <c r="A145" s="45" t="s">
        <v>529</v>
      </c>
      <c r="B145" s="73" t="s">
        <v>530</v>
      </c>
      <c r="C145" s="49" t="s">
        <v>277</v>
      </c>
      <c r="D145" s="49" t="s">
        <v>382</v>
      </c>
      <c r="E145" s="45">
        <v>20</v>
      </c>
      <c r="F145" s="45" t="s">
        <v>45</v>
      </c>
      <c r="G145" s="47"/>
      <c r="H145" s="46" t="s">
        <v>531</v>
      </c>
      <c r="I145" s="49" t="s">
        <v>328</v>
      </c>
      <c r="J145" s="49" t="s">
        <v>532</v>
      </c>
    </row>
    <row r="146" spans="1:10" x14ac:dyDescent="0.25">
      <c r="A146" s="45" t="s">
        <v>533</v>
      </c>
      <c r="B146" s="73" t="s">
        <v>534</v>
      </c>
      <c r="C146" s="49" t="s">
        <v>59</v>
      </c>
      <c r="D146" s="49" t="s">
        <v>95</v>
      </c>
      <c r="E146" s="45">
        <v>20</v>
      </c>
      <c r="F146" s="45" t="s">
        <v>45</v>
      </c>
      <c r="G146" s="47"/>
      <c r="H146" s="46" t="s">
        <v>535</v>
      </c>
      <c r="I146" s="49" t="s">
        <v>424</v>
      </c>
      <c r="J146" s="49" t="s">
        <v>536</v>
      </c>
    </row>
    <row r="147" spans="1:10" x14ac:dyDescent="0.25">
      <c r="A147" s="45" t="s">
        <v>537</v>
      </c>
      <c r="B147" s="73" t="s">
        <v>538</v>
      </c>
      <c r="C147" s="49" t="s">
        <v>59</v>
      </c>
      <c r="D147" s="49" t="s">
        <v>95</v>
      </c>
      <c r="E147" s="45">
        <v>20</v>
      </c>
      <c r="F147" s="45" t="s">
        <v>45</v>
      </c>
      <c r="G147" s="47"/>
      <c r="H147" s="46" t="s">
        <v>539</v>
      </c>
      <c r="I147" s="49" t="s">
        <v>424</v>
      </c>
      <c r="J147" s="49" t="s">
        <v>540</v>
      </c>
    </row>
    <row r="148" spans="1:10" x14ac:dyDescent="0.25">
      <c r="A148" s="45" t="s">
        <v>541</v>
      </c>
      <c r="B148" s="73" t="s">
        <v>542</v>
      </c>
      <c r="C148" s="49" t="s">
        <v>277</v>
      </c>
      <c r="D148" s="49" t="s">
        <v>382</v>
      </c>
      <c r="E148" s="45">
        <v>20</v>
      </c>
      <c r="F148" s="45" t="s">
        <v>56</v>
      </c>
      <c r="G148" s="47"/>
      <c r="H148" s="46" t="s">
        <v>543</v>
      </c>
      <c r="I148" s="49" t="s">
        <v>328</v>
      </c>
      <c r="J148" s="49" t="s">
        <v>544</v>
      </c>
    </row>
    <row r="149" spans="1:10" x14ac:dyDescent="0.25">
      <c r="A149" s="45" t="s">
        <v>545</v>
      </c>
      <c r="B149" s="73" t="s">
        <v>546</v>
      </c>
      <c r="C149" s="49" t="s">
        <v>277</v>
      </c>
      <c r="D149" s="49" t="s">
        <v>382</v>
      </c>
      <c r="E149" s="45">
        <v>20</v>
      </c>
      <c r="F149" s="45" t="s">
        <v>56</v>
      </c>
      <c r="G149" s="47"/>
      <c r="H149" s="46" t="s">
        <v>547</v>
      </c>
      <c r="I149" s="49" t="s">
        <v>328</v>
      </c>
      <c r="J149" s="49" t="s">
        <v>548</v>
      </c>
    </row>
    <row r="150" spans="1:10" x14ac:dyDescent="0.25">
      <c r="A150" s="45" t="s">
        <v>549</v>
      </c>
      <c r="B150" s="73" t="s">
        <v>1306</v>
      </c>
      <c r="C150" s="49" t="s">
        <v>59</v>
      </c>
      <c r="D150" s="49" t="s">
        <v>95</v>
      </c>
      <c r="E150" s="45">
        <v>14</v>
      </c>
      <c r="F150" s="45" t="s">
        <v>45</v>
      </c>
      <c r="G150" s="47"/>
      <c r="H150" s="46" t="s">
        <v>550</v>
      </c>
      <c r="I150" s="49" t="s">
        <v>527</v>
      </c>
      <c r="J150" s="49" t="s">
        <v>551</v>
      </c>
    </row>
    <row r="151" spans="1:10" x14ac:dyDescent="0.25">
      <c r="A151" s="45" t="s">
        <v>552</v>
      </c>
      <c r="B151" s="73" t="s">
        <v>553</v>
      </c>
      <c r="C151" s="49" t="s">
        <v>59</v>
      </c>
      <c r="D151" s="49" t="s">
        <v>95</v>
      </c>
      <c r="E151" s="45">
        <v>14</v>
      </c>
      <c r="F151" s="45" t="s">
        <v>45</v>
      </c>
      <c r="G151" s="47"/>
      <c r="H151" s="46" t="s">
        <v>554</v>
      </c>
      <c r="I151" s="49" t="s">
        <v>527</v>
      </c>
      <c r="J151" s="49" t="s">
        <v>555</v>
      </c>
    </row>
    <row r="152" spans="1:10" x14ac:dyDescent="0.25">
      <c r="A152" s="45" t="s">
        <v>556</v>
      </c>
      <c r="B152" s="73" t="s">
        <v>557</v>
      </c>
      <c r="C152" s="49" t="s">
        <v>59</v>
      </c>
      <c r="D152" s="49" t="s">
        <v>95</v>
      </c>
      <c r="E152" s="45">
        <v>2</v>
      </c>
      <c r="F152" s="45" t="s">
        <v>45</v>
      </c>
      <c r="G152" s="47"/>
      <c r="H152" s="46" t="s">
        <v>558</v>
      </c>
      <c r="I152" s="49" t="s">
        <v>559</v>
      </c>
      <c r="J152" s="49" t="s">
        <v>560</v>
      </c>
    </row>
    <row r="153" spans="1:10" x14ac:dyDescent="0.25">
      <c r="A153" s="45" t="s">
        <v>561</v>
      </c>
      <c r="B153" s="73" t="s">
        <v>562</v>
      </c>
      <c r="C153" s="49" t="s">
        <v>277</v>
      </c>
      <c r="D153" s="49" t="s">
        <v>382</v>
      </c>
      <c r="E153" s="45">
        <v>20</v>
      </c>
      <c r="F153" s="45" t="s">
        <v>45</v>
      </c>
      <c r="G153" s="47"/>
      <c r="H153" s="46" t="s">
        <v>563</v>
      </c>
      <c r="I153" s="49" t="s">
        <v>328</v>
      </c>
      <c r="J153" s="49" t="s">
        <v>564</v>
      </c>
    </row>
    <row r="154" spans="1:10" x14ac:dyDescent="0.25">
      <c r="A154" s="45" t="s">
        <v>565</v>
      </c>
      <c r="B154" s="73" t="s">
        <v>566</v>
      </c>
      <c r="C154" s="49" t="s">
        <v>277</v>
      </c>
      <c r="D154" s="49" t="s">
        <v>382</v>
      </c>
      <c r="E154" s="45">
        <v>20</v>
      </c>
      <c r="F154" s="45" t="s">
        <v>45</v>
      </c>
      <c r="G154" s="47"/>
      <c r="H154" s="46" t="s">
        <v>567</v>
      </c>
      <c r="I154" s="49" t="s">
        <v>328</v>
      </c>
      <c r="J154" s="49" t="s">
        <v>568</v>
      </c>
    </row>
    <row r="155" spans="1:10" x14ac:dyDescent="0.25">
      <c r="A155" s="45" t="s">
        <v>569</v>
      </c>
      <c r="B155" s="73" t="s">
        <v>570</v>
      </c>
      <c r="C155" s="49" t="s">
        <v>277</v>
      </c>
      <c r="D155" s="49" t="s">
        <v>382</v>
      </c>
      <c r="E155" s="45">
        <v>20</v>
      </c>
      <c r="F155" s="45" t="s">
        <v>45</v>
      </c>
      <c r="G155" s="47"/>
      <c r="H155" s="46" t="s">
        <v>571</v>
      </c>
      <c r="I155" s="49" t="s">
        <v>328</v>
      </c>
      <c r="J155" s="49" t="s">
        <v>572</v>
      </c>
    </row>
    <row r="156" spans="1:10" x14ac:dyDescent="0.25">
      <c r="A156" s="45" t="s">
        <v>573</v>
      </c>
      <c r="B156" s="73" t="s">
        <v>574</v>
      </c>
      <c r="C156" s="49" t="s">
        <v>277</v>
      </c>
      <c r="D156" s="49" t="s">
        <v>382</v>
      </c>
      <c r="E156" s="45">
        <v>20</v>
      </c>
      <c r="F156" s="45" t="s">
        <v>56</v>
      </c>
      <c r="G156" s="47"/>
      <c r="H156" s="46" t="s">
        <v>575</v>
      </c>
      <c r="I156" s="49" t="s">
        <v>328</v>
      </c>
      <c r="J156" s="49" t="s">
        <v>576</v>
      </c>
    </row>
    <row r="157" spans="1:10" x14ac:dyDescent="0.25">
      <c r="A157" s="45" t="s">
        <v>577</v>
      </c>
      <c r="B157" s="49" t="s">
        <v>578</v>
      </c>
      <c r="C157" s="49" t="s">
        <v>43</v>
      </c>
      <c r="D157" s="49" t="s">
        <v>243</v>
      </c>
      <c r="E157" s="45">
        <v>20</v>
      </c>
      <c r="F157" s="45" t="s">
        <v>45</v>
      </c>
      <c r="G157" s="47"/>
      <c r="H157" s="46" t="s">
        <v>579</v>
      </c>
      <c r="I157" s="49" t="s">
        <v>580</v>
      </c>
      <c r="J157" s="49" t="s">
        <v>581</v>
      </c>
    </row>
    <row r="158" spans="1:10" x14ac:dyDescent="0.25">
      <c r="A158" s="45" t="s">
        <v>582</v>
      </c>
      <c r="B158" s="37" t="s">
        <v>583</v>
      </c>
      <c r="C158" s="49" t="s">
        <v>59</v>
      </c>
      <c r="D158" s="49" t="s">
        <v>60</v>
      </c>
      <c r="E158" s="45">
        <v>20</v>
      </c>
      <c r="F158" s="45" t="s">
        <v>45</v>
      </c>
      <c r="G158" s="47"/>
      <c r="H158" s="26" t="s">
        <v>584</v>
      </c>
      <c r="I158" s="49" t="s">
        <v>417</v>
      </c>
      <c r="J158" s="49"/>
    </row>
    <row r="159" spans="1:10" x14ac:dyDescent="0.25">
      <c r="A159" s="45" t="s">
        <v>585</v>
      </c>
      <c r="B159" s="37" t="s">
        <v>586</v>
      </c>
      <c r="C159" s="49" t="s">
        <v>43</v>
      </c>
      <c r="D159" s="49" t="s">
        <v>205</v>
      </c>
      <c r="E159" s="45">
        <v>1</v>
      </c>
      <c r="F159" s="45" t="s">
        <v>45</v>
      </c>
      <c r="G159" s="47"/>
      <c r="H159" s="26" t="s">
        <v>587</v>
      </c>
      <c r="I159" s="49" t="s">
        <v>128</v>
      </c>
      <c r="J159" s="49"/>
    </row>
    <row r="160" spans="1:10" x14ac:dyDescent="0.25">
      <c r="A160" s="45" t="s">
        <v>588</v>
      </c>
      <c r="B160" s="37" t="s">
        <v>589</v>
      </c>
      <c r="C160" s="49" t="s">
        <v>43</v>
      </c>
      <c r="D160" s="49" t="s">
        <v>205</v>
      </c>
      <c r="E160" s="45">
        <v>1</v>
      </c>
      <c r="F160" s="45" t="s">
        <v>45</v>
      </c>
      <c r="G160" s="47"/>
      <c r="H160" s="26" t="s">
        <v>590</v>
      </c>
      <c r="I160" s="49" t="s">
        <v>128</v>
      </c>
      <c r="J160" s="49"/>
    </row>
    <row r="161" spans="1:10" x14ac:dyDescent="0.25">
      <c r="A161" s="45" t="s">
        <v>591</v>
      </c>
      <c r="B161" s="37" t="s">
        <v>592</v>
      </c>
      <c r="C161" s="49" t="s">
        <v>43</v>
      </c>
      <c r="D161" s="49" t="s">
        <v>205</v>
      </c>
      <c r="E161" s="45">
        <v>1</v>
      </c>
      <c r="F161" s="45" t="s">
        <v>45</v>
      </c>
      <c r="G161" s="47"/>
      <c r="H161" s="26" t="s">
        <v>593</v>
      </c>
      <c r="I161" s="49" t="s">
        <v>594</v>
      </c>
      <c r="J161" s="49"/>
    </row>
    <row r="162" spans="1:10" x14ac:dyDescent="0.25">
      <c r="A162" s="45" t="s">
        <v>595</v>
      </c>
      <c r="B162" s="37" t="s">
        <v>596</v>
      </c>
      <c r="C162" s="49" t="s">
        <v>43</v>
      </c>
      <c r="D162" s="49" t="s">
        <v>205</v>
      </c>
      <c r="E162" s="45">
        <v>2</v>
      </c>
      <c r="F162" s="45" t="s">
        <v>45</v>
      </c>
      <c r="G162" s="47"/>
      <c r="H162" s="26" t="s">
        <v>597</v>
      </c>
      <c r="I162" s="49" t="s">
        <v>128</v>
      </c>
      <c r="J162" s="49"/>
    </row>
    <row r="163" spans="1:10" x14ac:dyDescent="0.25">
      <c r="A163" s="45" t="s">
        <v>598</v>
      </c>
      <c r="B163" s="37" t="s">
        <v>599</v>
      </c>
      <c r="C163" s="49" t="s">
        <v>54</v>
      </c>
      <c r="D163" s="49" t="s">
        <v>214</v>
      </c>
      <c r="E163" s="45">
        <v>6</v>
      </c>
      <c r="F163" s="45" t="s">
        <v>45</v>
      </c>
      <c r="G163" s="47"/>
      <c r="H163" s="26" t="s">
        <v>600</v>
      </c>
      <c r="I163" s="49" t="s">
        <v>328</v>
      </c>
      <c r="J163" s="49"/>
    </row>
    <row r="164" spans="1:10" x14ac:dyDescent="0.25">
      <c r="A164" s="45" t="s">
        <v>601</v>
      </c>
      <c r="B164" s="37" t="s">
        <v>602</v>
      </c>
      <c r="C164" s="49" t="s">
        <v>54</v>
      </c>
      <c r="D164" s="49" t="s">
        <v>214</v>
      </c>
      <c r="E164" s="45">
        <v>6</v>
      </c>
      <c r="F164" s="45" t="s">
        <v>45</v>
      </c>
      <c r="G164" s="47"/>
      <c r="H164" s="47" t="s">
        <v>603</v>
      </c>
      <c r="I164" s="49" t="s">
        <v>128</v>
      </c>
      <c r="J164" s="49"/>
    </row>
    <row r="165" spans="1:10" x14ac:dyDescent="0.25">
      <c r="A165" s="45" t="s">
        <v>604</v>
      </c>
      <c r="B165" s="37" t="s">
        <v>605</v>
      </c>
      <c r="C165" s="49" t="s">
        <v>54</v>
      </c>
      <c r="D165" s="49" t="s">
        <v>214</v>
      </c>
      <c r="E165" s="45">
        <v>6</v>
      </c>
      <c r="F165" s="45" t="s">
        <v>45</v>
      </c>
      <c r="G165" s="47"/>
      <c r="H165" s="47" t="s">
        <v>606</v>
      </c>
      <c r="I165" s="49" t="s">
        <v>128</v>
      </c>
      <c r="J165" s="49"/>
    </row>
    <row r="166" spans="1:10" x14ac:dyDescent="0.25">
      <c r="A166" s="45" t="s">
        <v>607</v>
      </c>
      <c r="B166" s="37" t="s">
        <v>608</v>
      </c>
      <c r="C166" s="49" t="s">
        <v>54</v>
      </c>
      <c r="D166" s="49" t="s">
        <v>131</v>
      </c>
      <c r="E166" s="45">
        <v>6</v>
      </c>
      <c r="F166" s="45" t="s">
        <v>45</v>
      </c>
      <c r="G166" s="47"/>
      <c r="H166" s="26" t="s">
        <v>609</v>
      </c>
      <c r="I166" s="49" t="s">
        <v>128</v>
      </c>
      <c r="J166" s="49"/>
    </row>
    <row r="167" spans="1:10" x14ac:dyDescent="0.25">
      <c r="A167" s="45" t="s">
        <v>610</v>
      </c>
      <c r="B167" s="37" t="s">
        <v>611</v>
      </c>
      <c r="C167" s="49" t="s">
        <v>277</v>
      </c>
      <c r="D167" s="49" t="s">
        <v>366</v>
      </c>
      <c r="E167" s="45">
        <v>20</v>
      </c>
      <c r="F167" s="45" t="s">
        <v>56</v>
      </c>
      <c r="G167" s="47"/>
      <c r="H167" s="47" t="s">
        <v>612</v>
      </c>
      <c r="I167" s="49" t="s">
        <v>328</v>
      </c>
      <c r="J167" s="49"/>
    </row>
    <row r="168" spans="1:10" x14ac:dyDescent="0.25">
      <c r="A168" s="45" t="s">
        <v>613</v>
      </c>
      <c r="B168" s="37" t="s">
        <v>614</v>
      </c>
      <c r="C168" s="49" t="s">
        <v>277</v>
      </c>
      <c r="D168" s="49" t="s">
        <v>382</v>
      </c>
      <c r="E168" s="45">
        <v>20</v>
      </c>
      <c r="F168" s="45" t="s">
        <v>45</v>
      </c>
      <c r="G168" s="47"/>
      <c r="H168" s="47" t="s">
        <v>615</v>
      </c>
      <c r="I168" s="49" t="s">
        <v>328</v>
      </c>
      <c r="J168" s="49"/>
    </row>
    <row r="169" spans="1:10" x14ac:dyDescent="0.25">
      <c r="A169" s="45" t="s">
        <v>616</v>
      </c>
      <c r="B169" s="37" t="s">
        <v>617</v>
      </c>
      <c r="C169" s="49" t="s">
        <v>277</v>
      </c>
      <c r="D169" s="49" t="s">
        <v>382</v>
      </c>
      <c r="E169" s="45">
        <v>20</v>
      </c>
      <c r="F169" s="45" t="s">
        <v>45</v>
      </c>
      <c r="G169" s="47"/>
      <c r="H169" s="47" t="s">
        <v>618</v>
      </c>
      <c r="I169" s="49" t="s">
        <v>328</v>
      </c>
      <c r="J169" s="49"/>
    </row>
    <row r="170" spans="1:10" x14ac:dyDescent="0.25">
      <c r="A170" s="45" t="s">
        <v>619</v>
      </c>
      <c r="B170" s="37" t="s">
        <v>620</v>
      </c>
      <c r="C170" s="49" t="s">
        <v>277</v>
      </c>
      <c r="D170" s="49" t="s">
        <v>382</v>
      </c>
      <c r="E170" s="45">
        <v>20</v>
      </c>
      <c r="F170" s="45" t="s">
        <v>45</v>
      </c>
      <c r="G170" s="47"/>
      <c r="H170" s="47" t="s">
        <v>621</v>
      </c>
      <c r="I170" s="49" t="s">
        <v>328</v>
      </c>
      <c r="J170" s="49"/>
    </row>
    <row r="171" spans="1:10" x14ac:dyDescent="0.25">
      <c r="A171" s="45" t="s">
        <v>622</v>
      </c>
      <c r="B171" s="37" t="s">
        <v>623</v>
      </c>
      <c r="C171" s="49" t="s">
        <v>277</v>
      </c>
      <c r="D171" s="49" t="s">
        <v>624</v>
      </c>
      <c r="E171" s="45">
        <v>20</v>
      </c>
      <c r="F171" s="45" t="s">
        <v>56</v>
      </c>
      <c r="G171" s="47"/>
      <c r="H171" s="47" t="s">
        <v>625</v>
      </c>
      <c r="I171" s="49" t="s">
        <v>328</v>
      </c>
      <c r="J171" s="49"/>
    </row>
    <row r="172" spans="1:10" x14ac:dyDescent="0.25">
      <c r="A172" s="45" t="s">
        <v>626</v>
      </c>
      <c r="B172" s="37" t="s">
        <v>627</v>
      </c>
      <c r="C172" s="49" t="s">
        <v>277</v>
      </c>
      <c r="D172" s="49" t="s">
        <v>624</v>
      </c>
      <c r="E172" s="45">
        <v>20</v>
      </c>
      <c r="F172" s="45" t="s">
        <v>56</v>
      </c>
      <c r="G172" s="47"/>
      <c r="H172" s="47" t="s">
        <v>628</v>
      </c>
      <c r="I172" s="49" t="s">
        <v>328</v>
      </c>
      <c r="J172" s="49"/>
    </row>
    <row r="173" spans="1:10" x14ac:dyDescent="0.25">
      <c r="A173" s="45" t="s">
        <v>629</v>
      </c>
      <c r="B173" s="37" t="s">
        <v>630</v>
      </c>
      <c r="C173" s="49" t="s">
        <v>277</v>
      </c>
      <c r="D173" s="49" t="s">
        <v>624</v>
      </c>
      <c r="E173" s="45">
        <v>20</v>
      </c>
      <c r="F173" s="45" t="s">
        <v>56</v>
      </c>
      <c r="G173" s="47"/>
      <c r="H173" s="47" t="s">
        <v>631</v>
      </c>
      <c r="I173" s="49" t="s">
        <v>328</v>
      </c>
      <c r="J173" s="49"/>
    </row>
    <row r="174" spans="1:10" x14ac:dyDescent="0.25">
      <c r="A174" s="45" t="s">
        <v>632</v>
      </c>
      <c r="B174" s="37" t="s">
        <v>633</v>
      </c>
      <c r="C174" s="49" t="s">
        <v>59</v>
      </c>
      <c r="D174" s="49" t="s">
        <v>462</v>
      </c>
      <c r="E174" s="45">
        <v>2</v>
      </c>
      <c r="F174" s="45" t="s">
        <v>45</v>
      </c>
      <c r="G174" s="47"/>
      <c r="H174" s="47" t="s">
        <v>634</v>
      </c>
      <c r="I174" s="49" t="s">
        <v>1323</v>
      </c>
      <c r="J174" s="49"/>
    </row>
    <row r="175" spans="1:10" x14ac:dyDescent="0.25">
      <c r="A175" s="45" t="s">
        <v>635</v>
      </c>
      <c r="B175" s="73" t="s">
        <v>636</v>
      </c>
      <c r="C175" s="49" t="s">
        <v>59</v>
      </c>
      <c r="D175" s="49" t="s">
        <v>95</v>
      </c>
      <c r="E175" s="45">
        <v>6</v>
      </c>
      <c r="F175" s="45" t="s">
        <v>45</v>
      </c>
      <c r="G175" s="47"/>
      <c r="H175" s="46" t="s">
        <v>637</v>
      </c>
      <c r="I175" s="49"/>
      <c r="J175" s="49"/>
    </row>
    <row r="176" spans="1:10" x14ac:dyDescent="0.25">
      <c r="A176" s="45" t="s">
        <v>638</v>
      </c>
      <c r="B176" s="49" t="s">
        <v>639</v>
      </c>
      <c r="C176" s="49" t="s">
        <v>43</v>
      </c>
      <c r="D176" s="49" t="s">
        <v>205</v>
      </c>
      <c r="E176" s="45">
        <v>1</v>
      </c>
      <c r="F176" s="45" t="s">
        <v>45</v>
      </c>
      <c r="G176" s="47"/>
      <c r="H176" s="47" t="s">
        <v>640</v>
      </c>
      <c r="I176" s="49" t="s">
        <v>641</v>
      </c>
      <c r="J176" s="49"/>
    </row>
    <row r="177" spans="1:10" x14ac:dyDescent="0.25">
      <c r="A177" s="45" t="s">
        <v>642</v>
      </c>
      <c r="B177" s="49" t="s">
        <v>643</v>
      </c>
      <c r="C177" s="49" t="s">
        <v>43</v>
      </c>
      <c r="D177" s="49" t="s">
        <v>205</v>
      </c>
      <c r="E177" s="45">
        <v>2</v>
      </c>
      <c r="F177" s="45" t="s">
        <v>45</v>
      </c>
      <c r="G177" s="47"/>
      <c r="H177" s="47" t="s">
        <v>644</v>
      </c>
      <c r="I177" s="49" t="s">
        <v>46</v>
      </c>
      <c r="J177" s="49"/>
    </row>
    <row r="178" spans="1:10" x14ac:dyDescent="0.25">
      <c r="A178" s="45" t="s">
        <v>645</v>
      </c>
      <c r="B178" s="49" t="s">
        <v>646</v>
      </c>
      <c r="C178" s="49" t="s">
        <v>43</v>
      </c>
      <c r="D178" s="49" t="s">
        <v>205</v>
      </c>
      <c r="E178" s="45">
        <v>1</v>
      </c>
      <c r="F178" s="45" t="s">
        <v>45</v>
      </c>
      <c r="G178" s="47"/>
      <c r="H178" s="47" t="s">
        <v>647</v>
      </c>
      <c r="I178" s="49" t="s">
        <v>648</v>
      </c>
      <c r="J178" s="49"/>
    </row>
    <row r="179" spans="1:10" x14ac:dyDescent="0.25">
      <c r="A179" s="45" t="s">
        <v>649</v>
      </c>
      <c r="B179" s="49" t="s">
        <v>650</v>
      </c>
      <c r="C179" s="49" t="s">
        <v>59</v>
      </c>
      <c r="D179" s="49" t="s">
        <v>95</v>
      </c>
      <c r="E179" s="45">
        <v>14</v>
      </c>
      <c r="F179" s="45" t="s">
        <v>45</v>
      </c>
      <c r="G179" s="47"/>
      <c r="H179" s="47" t="s">
        <v>651</v>
      </c>
      <c r="I179" s="49" t="s">
        <v>424</v>
      </c>
      <c r="J179" s="49"/>
    </row>
    <row r="180" spans="1:10" x14ac:dyDescent="0.25">
      <c r="A180" s="45" t="s">
        <v>652</v>
      </c>
      <c r="B180" s="49" t="s">
        <v>653</v>
      </c>
      <c r="C180" s="49" t="s">
        <v>225</v>
      </c>
      <c r="D180" s="49" t="s">
        <v>654</v>
      </c>
      <c r="E180" s="45">
        <v>20</v>
      </c>
      <c r="F180" s="45" t="s">
        <v>45</v>
      </c>
      <c r="G180" s="47"/>
      <c r="H180" s="47">
        <v>309653</v>
      </c>
      <c r="I180" s="49" t="s">
        <v>527</v>
      </c>
      <c r="J180" s="49"/>
    </row>
    <row r="181" spans="1:10" x14ac:dyDescent="0.25">
      <c r="A181" s="45" t="s">
        <v>655</v>
      </c>
      <c r="B181" s="49" t="s">
        <v>656</v>
      </c>
      <c r="C181" s="49" t="s">
        <v>225</v>
      </c>
      <c r="D181" s="49" t="s">
        <v>654</v>
      </c>
      <c r="E181" s="45">
        <v>20</v>
      </c>
      <c r="F181" s="45" t="s">
        <v>45</v>
      </c>
      <c r="G181" s="47"/>
      <c r="H181" s="47" t="s">
        <v>657</v>
      </c>
      <c r="I181" s="49" t="s">
        <v>417</v>
      </c>
      <c r="J181" s="49"/>
    </row>
    <row r="182" spans="1:10" x14ac:dyDescent="0.25">
      <c r="A182" s="45" t="s">
        <v>658</v>
      </c>
      <c r="B182" s="37" t="s">
        <v>659</v>
      </c>
      <c r="C182" s="49" t="s">
        <v>59</v>
      </c>
      <c r="D182" s="49" t="s">
        <v>95</v>
      </c>
      <c r="E182" s="45">
        <v>20</v>
      </c>
      <c r="F182" s="45" t="s">
        <v>45</v>
      </c>
      <c r="G182" s="47"/>
      <c r="H182" s="47">
        <v>4887010</v>
      </c>
      <c r="I182" s="49" t="s">
        <v>660</v>
      </c>
      <c r="J182" s="49"/>
    </row>
    <row r="183" spans="1:10" ht="30" x14ac:dyDescent="0.25">
      <c r="A183" s="45" t="s">
        <v>1251</v>
      </c>
      <c r="B183" s="49" t="s">
        <v>1252</v>
      </c>
      <c r="C183" s="49" t="s">
        <v>59</v>
      </c>
      <c r="D183" s="49" t="s">
        <v>95</v>
      </c>
      <c r="E183" s="45">
        <v>20</v>
      </c>
      <c r="F183" s="45" t="s">
        <v>45</v>
      </c>
      <c r="G183" s="47"/>
      <c r="H183" s="47" t="s">
        <v>1253</v>
      </c>
      <c r="I183" s="49" t="s">
        <v>328</v>
      </c>
      <c r="J183" s="71" t="s">
        <v>1254</v>
      </c>
    </row>
    <row r="184" spans="1:10" x14ac:dyDescent="0.25">
      <c r="A184" s="45" t="s">
        <v>661</v>
      </c>
      <c r="B184" s="37" t="s">
        <v>662</v>
      </c>
      <c r="C184" s="49" t="s">
        <v>277</v>
      </c>
      <c r="D184" s="49" t="s">
        <v>624</v>
      </c>
      <c r="E184" s="45">
        <v>28</v>
      </c>
      <c r="F184" s="45" t="s">
        <v>45</v>
      </c>
      <c r="G184" s="47"/>
      <c r="H184" s="47" t="s">
        <v>663</v>
      </c>
      <c r="I184" s="49" t="s">
        <v>527</v>
      </c>
      <c r="J184" s="49"/>
    </row>
    <row r="185" spans="1:10" x14ac:dyDescent="0.25">
      <c r="A185" s="45" t="s">
        <v>664</v>
      </c>
      <c r="B185" s="37" t="s">
        <v>665</v>
      </c>
      <c r="C185" s="49" t="s">
        <v>49</v>
      </c>
      <c r="D185" s="49" t="s">
        <v>356</v>
      </c>
      <c r="E185" s="45">
        <v>2</v>
      </c>
      <c r="F185" s="45" t="s">
        <v>45</v>
      </c>
      <c r="G185" s="47"/>
      <c r="H185" s="47" t="s">
        <v>666</v>
      </c>
      <c r="I185" s="49" t="s">
        <v>417</v>
      </c>
      <c r="J185" s="49"/>
    </row>
    <row r="186" spans="1:10" x14ac:dyDescent="0.25">
      <c r="A186" s="45" t="s">
        <v>667</v>
      </c>
      <c r="B186" s="37" t="s">
        <v>668</v>
      </c>
      <c r="C186" s="49" t="s">
        <v>59</v>
      </c>
      <c r="D186" s="49" t="s">
        <v>60</v>
      </c>
      <c r="E186" s="45">
        <v>14</v>
      </c>
      <c r="F186" s="45" t="s">
        <v>45</v>
      </c>
      <c r="G186" s="47"/>
      <c r="H186" s="47" t="s">
        <v>669</v>
      </c>
      <c r="I186" s="49" t="s">
        <v>1323</v>
      </c>
      <c r="J186" s="49"/>
    </row>
    <row r="187" spans="1:10" x14ac:dyDescent="0.25">
      <c r="A187" s="45" t="s">
        <v>670</v>
      </c>
      <c r="B187" s="37" t="s">
        <v>671</v>
      </c>
      <c r="C187" s="49" t="s">
        <v>277</v>
      </c>
      <c r="D187" s="49" t="s">
        <v>624</v>
      </c>
      <c r="E187" s="45">
        <v>28</v>
      </c>
      <c r="F187" s="45" t="s">
        <v>45</v>
      </c>
      <c r="G187" s="47"/>
      <c r="H187" s="47" t="s">
        <v>672</v>
      </c>
      <c r="I187" s="49" t="s">
        <v>527</v>
      </c>
      <c r="J187" s="49"/>
    </row>
    <row r="188" spans="1:10" x14ac:dyDescent="0.25">
      <c r="A188" s="58" t="s">
        <v>673</v>
      </c>
      <c r="B188" s="75" t="s">
        <v>674</v>
      </c>
      <c r="C188" s="50" t="s">
        <v>59</v>
      </c>
      <c r="D188" s="50" t="s">
        <v>119</v>
      </c>
      <c r="E188" s="69">
        <v>28</v>
      </c>
      <c r="F188" s="69" t="s">
        <v>56</v>
      </c>
      <c r="G188" s="47"/>
      <c r="H188" s="76">
        <v>905</v>
      </c>
      <c r="I188" s="57" t="s">
        <v>328</v>
      </c>
      <c r="J188" s="55"/>
    </row>
    <row r="189" spans="1:10" x14ac:dyDescent="0.25">
      <c r="A189" s="58" t="s">
        <v>675</v>
      </c>
      <c r="B189" s="75" t="s">
        <v>676</v>
      </c>
      <c r="C189" s="50" t="s">
        <v>59</v>
      </c>
      <c r="D189" s="50" t="s">
        <v>119</v>
      </c>
      <c r="E189" s="69">
        <v>28</v>
      </c>
      <c r="F189" s="69" t="s">
        <v>56</v>
      </c>
      <c r="G189" s="47"/>
      <c r="H189" s="76">
        <v>901</v>
      </c>
      <c r="I189" s="57" t="s">
        <v>328</v>
      </c>
      <c r="J189" s="55"/>
    </row>
    <row r="190" spans="1:10" x14ac:dyDescent="0.25">
      <c r="A190" s="58" t="s">
        <v>679</v>
      </c>
      <c r="B190" s="75" t="s">
        <v>680</v>
      </c>
      <c r="C190" s="50" t="s">
        <v>59</v>
      </c>
      <c r="D190" s="50" t="s">
        <v>119</v>
      </c>
      <c r="E190" s="69">
        <v>28</v>
      </c>
      <c r="F190" s="69" t="s">
        <v>56</v>
      </c>
      <c r="G190" s="47"/>
      <c r="H190" s="76">
        <v>739</v>
      </c>
      <c r="I190" s="57" t="s">
        <v>328</v>
      </c>
      <c r="J190" s="55"/>
    </row>
    <row r="191" spans="1:10" x14ac:dyDescent="0.25">
      <c r="A191" s="58" t="s">
        <v>683</v>
      </c>
      <c r="B191" s="75" t="s">
        <v>684</v>
      </c>
      <c r="C191" s="50" t="s">
        <v>59</v>
      </c>
      <c r="D191" s="50" t="s">
        <v>119</v>
      </c>
      <c r="E191" s="69">
        <v>28</v>
      </c>
      <c r="F191" s="69" t="s">
        <v>56</v>
      </c>
      <c r="G191" s="47"/>
      <c r="H191" s="76">
        <v>741</v>
      </c>
      <c r="I191" s="57" t="s">
        <v>328</v>
      </c>
      <c r="J191" s="55"/>
    </row>
    <row r="192" spans="1:10" x14ac:dyDescent="0.25">
      <c r="A192" s="58" t="s">
        <v>705</v>
      </c>
      <c r="B192" s="75" t="s">
        <v>706</v>
      </c>
      <c r="C192" s="50" t="s">
        <v>59</v>
      </c>
      <c r="D192" s="50" t="s">
        <v>60</v>
      </c>
      <c r="E192" s="69">
        <v>28</v>
      </c>
      <c r="F192" s="69" t="s">
        <v>56</v>
      </c>
      <c r="G192" s="47"/>
      <c r="H192" s="72" t="s">
        <v>1255</v>
      </c>
      <c r="I192" s="57" t="s">
        <v>328</v>
      </c>
      <c r="J192" s="55"/>
    </row>
    <row r="193" spans="1:10" x14ac:dyDescent="0.25">
      <c r="A193" s="58" t="s">
        <v>707</v>
      </c>
      <c r="B193" s="75" t="s">
        <v>708</v>
      </c>
      <c r="C193" s="50" t="s">
        <v>59</v>
      </c>
      <c r="D193" s="50" t="s">
        <v>60</v>
      </c>
      <c r="E193" s="69">
        <v>28</v>
      </c>
      <c r="F193" s="69" t="s">
        <v>56</v>
      </c>
      <c r="G193" s="47"/>
      <c r="H193" s="72" t="s">
        <v>1256</v>
      </c>
      <c r="I193" s="57" t="s">
        <v>328</v>
      </c>
      <c r="J193" s="55"/>
    </row>
    <row r="194" spans="1:10" x14ac:dyDescent="0.25">
      <c r="A194" s="77" t="s">
        <v>717</v>
      </c>
      <c r="B194" s="38" t="s">
        <v>718</v>
      </c>
      <c r="C194" s="52" t="s">
        <v>59</v>
      </c>
      <c r="D194" s="68" t="s">
        <v>60</v>
      </c>
      <c r="E194" s="53">
        <v>28</v>
      </c>
      <c r="F194" s="53" t="s">
        <v>45</v>
      </c>
      <c r="G194" s="47"/>
      <c r="H194" s="72"/>
      <c r="I194" s="57"/>
      <c r="J194" s="75"/>
    </row>
    <row r="195" spans="1:10" x14ac:dyDescent="0.25">
      <c r="A195" s="77" t="s">
        <v>719</v>
      </c>
      <c r="B195" s="38" t="s">
        <v>720</v>
      </c>
      <c r="C195" s="52" t="s">
        <v>59</v>
      </c>
      <c r="D195" s="68" t="s">
        <v>60</v>
      </c>
      <c r="E195" s="53">
        <v>28</v>
      </c>
      <c r="F195" s="53" t="s">
        <v>45</v>
      </c>
      <c r="G195" s="47"/>
      <c r="H195" s="72"/>
      <c r="I195" s="57"/>
      <c r="J195" s="75"/>
    </row>
    <row r="196" spans="1:10" x14ac:dyDescent="0.25">
      <c r="A196" s="45" t="s">
        <v>730</v>
      </c>
      <c r="B196" s="73" t="s">
        <v>731</v>
      </c>
      <c r="C196" s="49" t="s">
        <v>43</v>
      </c>
      <c r="D196" s="49" t="s">
        <v>243</v>
      </c>
      <c r="E196" s="45">
        <v>1</v>
      </c>
      <c r="F196" s="45" t="s">
        <v>45</v>
      </c>
      <c r="G196" s="47"/>
      <c r="H196" s="46" t="s">
        <v>732</v>
      </c>
      <c r="I196" s="49" t="s">
        <v>594</v>
      </c>
      <c r="J196" s="49" t="s">
        <v>733</v>
      </c>
    </row>
    <row r="197" spans="1:10" x14ac:dyDescent="0.25">
      <c r="A197" s="45" t="s">
        <v>734</v>
      </c>
      <c r="B197" s="73" t="s">
        <v>735</v>
      </c>
      <c r="C197" s="49" t="s">
        <v>456</v>
      </c>
      <c r="D197" s="49" t="s">
        <v>934</v>
      </c>
      <c r="E197" s="45">
        <v>2</v>
      </c>
      <c r="F197" s="45" t="s">
        <v>45</v>
      </c>
      <c r="G197" s="47"/>
      <c r="H197" s="46" t="s">
        <v>1181</v>
      </c>
      <c r="I197" s="49" t="s">
        <v>527</v>
      </c>
      <c r="J197" s="49"/>
    </row>
    <row r="198" spans="1:10" x14ac:dyDescent="0.25">
      <c r="A198" s="45" t="s">
        <v>737</v>
      </c>
      <c r="B198" s="73" t="s">
        <v>738</v>
      </c>
      <c r="C198" s="49" t="s">
        <v>456</v>
      </c>
      <c r="D198" s="49" t="s">
        <v>934</v>
      </c>
      <c r="E198" s="45">
        <v>2</v>
      </c>
      <c r="F198" s="45" t="s">
        <v>45</v>
      </c>
      <c r="G198" s="47"/>
      <c r="H198" s="46" t="s">
        <v>1182</v>
      </c>
      <c r="I198" s="49" t="s">
        <v>527</v>
      </c>
      <c r="J198" s="49"/>
    </row>
    <row r="199" spans="1:10" x14ac:dyDescent="0.25">
      <c r="A199" s="45" t="s">
        <v>740</v>
      </c>
      <c r="B199" s="73" t="s">
        <v>741</v>
      </c>
      <c r="C199" s="49" t="s">
        <v>456</v>
      </c>
      <c r="D199" s="49" t="s">
        <v>934</v>
      </c>
      <c r="E199" s="45">
        <v>2</v>
      </c>
      <c r="F199" s="45" t="s">
        <v>45</v>
      </c>
      <c r="G199" s="47"/>
      <c r="H199" s="46" t="s">
        <v>1183</v>
      </c>
      <c r="I199" s="49" t="s">
        <v>527</v>
      </c>
      <c r="J199" s="49"/>
    </row>
    <row r="200" spans="1:10" x14ac:dyDescent="0.25">
      <c r="A200" s="45" t="s">
        <v>743</v>
      </c>
      <c r="B200" s="73" t="s">
        <v>744</v>
      </c>
      <c r="C200" s="49" t="s">
        <v>456</v>
      </c>
      <c r="D200" s="49" t="s">
        <v>934</v>
      </c>
      <c r="E200" s="45">
        <v>2</v>
      </c>
      <c r="F200" s="45" t="s">
        <v>45</v>
      </c>
      <c r="G200" s="47"/>
      <c r="H200" s="46" t="s">
        <v>1184</v>
      </c>
      <c r="I200" s="49" t="s">
        <v>527</v>
      </c>
      <c r="J200" s="49"/>
    </row>
    <row r="201" spans="1:10" x14ac:dyDescent="0.25">
      <c r="A201" s="45" t="s">
        <v>746</v>
      </c>
      <c r="B201" s="73" t="s">
        <v>747</v>
      </c>
      <c r="C201" s="49" t="s">
        <v>456</v>
      </c>
      <c r="D201" s="49" t="s">
        <v>934</v>
      </c>
      <c r="E201" s="45">
        <v>2</v>
      </c>
      <c r="F201" s="45" t="s">
        <v>45</v>
      </c>
      <c r="G201" s="47"/>
      <c r="H201" s="46" t="s">
        <v>748</v>
      </c>
      <c r="I201" s="49" t="s">
        <v>749</v>
      </c>
      <c r="J201" s="49" t="s">
        <v>540</v>
      </c>
    </row>
    <row r="202" spans="1:10" x14ac:dyDescent="0.25">
      <c r="A202" s="45" t="s">
        <v>750</v>
      </c>
      <c r="B202" s="49" t="s">
        <v>751</v>
      </c>
      <c r="C202" s="49" t="s">
        <v>456</v>
      </c>
      <c r="D202" s="49" t="s">
        <v>457</v>
      </c>
      <c r="E202" s="45">
        <v>2</v>
      </c>
      <c r="F202" s="45" t="s">
        <v>45</v>
      </c>
      <c r="G202" s="47"/>
      <c r="H202" s="47"/>
      <c r="I202" s="49"/>
      <c r="J202" s="49"/>
    </row>
    <row r="203" spans="1:10" x14ac:dyDescent="0.25">
      <c r="A203" s="45" t="s">
        <v>752</v>
      </c>
      <c r="B203" s="73" t="s">
        <v>753</v>
      </c>
      <c r="C203" s="49" t="s">
        <v>277</v>
      </c>
      <c r="D203" s="49" t="s">
        <v>1106</v>
      </c>
      <c r="E203" s="45">
        <v>6</v>
      </c>
      <c r="F203" s="45" t="s">
        <v>45</v>
      </c>
      <c r="G203" s="47"/>
      <c r="H203" s="46" t="s">
        <v>754</v>
      </c>
      <c r="I203" s="49" t="s">
        <v>755</v>
      </c>
      <c r="J203" s="49" t="s">
        <v>756</v>
      </c>
    </row>
    <row r="204" spans="1:10" x14ac:dyDescent="0.25">
      <c r="A204" s="45" t="s">
        <v>757</v>
      </c>
      <c r="B204" s="73" t="s">
        <v>758</v>
      </c>
      <c r="C204" s="49" t="s">
        <v>225</v>
      </c>
      <c r="D204" s="49" t="s">
        <v>993</v>
      </c>
      <c r="E204" s="45">
        <v>6</v>
      </c>
      <c r="F204" s="45" t="s">
        <v>45</v>
      </c>
      <c r="G204" s="47"/>
      <c r="H204" s="46" t="s">
        <v>759</v>
      </c>
      <c r="I204" s="49" t="s">
        <v>527</v>
      </c>
      <c r="J204" s="49" t="s">
        <v>760</v>
      </c>
    </row>
    <row r="205" spans="1:10" x14ac:dyDescent="0.25">
      <c r="A205" s="45" t="s">
        <v>761</v>
      </c>
      <c r="B205" s="73" t="s">
        <v>762</v>
      </c>
      <c r="C205" s="49" t="s">
        <v>43</v>
      </c>
      <c r="D205" s="49" t="s">
        <v>243</v>
      </c>
      <c r="E205" s="45">
        <v>2</v>
      </c>
      <c r="F205" s="45" t="s">
        <v>45</v>
      </c>
      <c r="G205" s="47"/>
      <c r="H205" s="46" t="s">
        <v>763</v>
      </c>
      <c r="I205" s="49" t="s">
        <v>128</v>
      </c>
      <c r="J205" s="49" t="s">
        <v>764</v>
      </c>
    </row>
    <row r="206" spans="1:10" x14ac:dyDescent="0.25">
      <c r="A206" s="45" t="s">
        <v>765</v>
      </c>
      <c r="B206" s="73" t="s">
        <v>766</v>
      </c>
      <c r="C206" s="49" t="s">
        <v>43</v>
      </c>
      <c r="D206" s="49" t="s">
        <v>243</v>
      </c>
      <c r="E206" s="45">
        <v>2</v>
      </c>
      <c r="F206" s="45" t="s">
        <v>45</v>
      </c>
      <c r="G206" s="47"/>
      <c r="H206" s="46" t="s">
        <v>767</v>
      </c>
      <c r="I206" s="49" t="s">
        <v>527</v>
      </c>
      <c r="J206" s="49" t="s">
        <v>768</v>
      </c>
    </row>
    <row r="207" spans="1:10" x14ac:dyDescent="0.25">
      <c r="A207" s="45" t="s">
        <v>769</v>
      </c>
      <c r="B207" s="73" t="s">
        <v>770</v>
      </c>
      <c r="C207" s="49" t="s">
        <v>43</v>
      </c>
      <c r="D207" s="49" t="s">
        <v>243</v>
      </c>
      <c r="E207" s="45">
        <v>2</v>
      </c>
      <c r="F207" s="45" t="s">
        <v>45</v>
      </c>
      <c r="G207" s="47"/>
      <c r="H207" s="46" t="s">
        <v>771</v>
      </c>
      <c r="I207" s="49" t="s">
        <v>527</v>
      </c>
      <c r="J207" s="49" t="s">
        <v>772</v>
      </c>
    </row>
    <row r="208" spans="1:10" x14ac:dyDescent="0.25">
      <c r="A208" s="45" t="s">
        <v>773</v>
      </c>
      <c r="B208" s="73" t="s">
        <v>774</v>
      </c>
      <c r="C208" s="49" t="s">
        <v>43</v>
      </c>
      <c r="D208" s="49" t="s">
        <v>243</v>
      </c>
      <c r="E208" s="45">
        <v>2</v>
      </c>
      <c r="F208" s="45" t="s">
        <v>45</v>
      </c>
      <c r="G208" s="47"/>
      <c r="H208" s="46" t="s">
        <v>775</v>
      </c>
      <c r="I208" s="49" t="s">
        <v>527</v>
      </c>
      <c r="J208" s="49" t="s">
        <v>776</v>
      </c>
    </row>
    <row r="209" spans="1:10" x14ac:dyDescent="0.25">
      <c r="A209" s="45" t="s">
        <v>777</v>
      </c>
      <c r="B209" s="73" t="s">
        <v>778</v>
      </c>
      <c r="C209" s="49" t="s">
        <v>43</v>
      </c>
      <c r="D209" s="49" t="s">
        <v>243</v>
      </c>
      <c r="E209" s="45">
        <v>2</v>
      </c>
      <c r="F209" s="45" t="s">
        <v>45</v>
      </c>
      <c r="G209" s="47"/>
      <c r="H209" s="46" t="s">
        <v>779</v>
      </c>
      <c r="I209" s="49" t="s">
        <v>527</v>
      </c>
      <c r="J209" s="49" t="s">
        <v>780</v>
      </c>
    </row>
    <row r="210" spans="1:10" x14ac:dyDescent="0.25">
      <c r="A210" s="45" t="s">
        <v>781</v>
      </c>
      <c r="B210" s="73" t="s">
        <v>782</v>
      </c>
      <c r="C210" s="49" t="s">
        <v>43</v>
      </c>
      <c r="D210" s="49" t="s">
        <v>243</v>
      </c>
      <c r="E210" s="45">
        <v>1</v>
      </c>
      <c r="F210" s="45" t="s">
        <v>45</v>
      </c>
      <c r="G210" s="47"/>
      <c r="H210" s="46" t="s">
        <v>783</v>
      </c>
      <c r="I210" s="49" t="s">
        <v>527</v>
      </c>
      <c r="J210" s="49" t="s">
        <v>784</v>
      </c>
    </row>
    <row r="211" spans="1:10" x14ac:dyDescent="0.25">
      <c r="A211" s="45" t="s">
        <v>785</v>
      </c>
      <c r="B211" s="37" t="s">
        <v>786</v>
      </c>
      <c r="C211" s="49" t="s">
        <v>43</v>
      </c>
      <c r="D211" s="49" t="s">
        <v>243</v>
      </c>
      <c r="E211" s="45">
        <v>1</v>
      </c>
      <c r="F211" s="45" t="s">
        <v>45</v>
      </c>
      <c r="G211" s="47"/>
      <c r="H211" s="26">
        <v>364815</v>
      </c>
      <c r="I211" s="49" t="s">
        <v>527</v>
      </c>
      <c r="J211" s="49"/>
    </row>
    <row r="212" spans="1:10" x14ac:dyDescent="0.25">
      <c r="A212" s="45" t="s">
        <v>787</v>
      </c>
      <c r="B212" s="73" t="s">
        <v>788</v>
      </c>
      <c r="C212" s="49" t="s">
        <v>43</v>
      </c>
      <c r="D212" s="49" t="s">
        <v>243</v>
      </c>
      <c r="E212" s="45">
        <v>2</v>
      </c>
      <c r="F212" s="45" t="s">
        <v>45</v>
      </c>
      <c r="G212" s="47"/>
      <c r="H212" s="46" t="s">
        <v>789</v>
      </c>
      <c r="I212" s="49" t="s">
        <v>128</v>
      </c>
      <c r="J212" s="49" t="s">
        <v>790</v>
      </c>
    </row>
    <row r="213" spans="1:10" ht="30" x14ac:dyDescent="0.25">
      <c r="A213" s="45" t="s">
        <v>791</v>
      </c>
      <c r="B213" s="73" t="s">
        <v>792</v>
      </c>
      <c r="C213" s="49" t="s">
        <v>43</v>
      </c>
      <c r="D213" s="49" t="s">
        <v>243</v>
      </c>
      <c r="E213" s="45">
        <v>2</v>
      </c>
      <c r="F213" s="45" t="s">
        <v>45</v>
      </c>
      <c r="G213" s="47"/>
      <c r="H213" s="46" t="s">
        <v>793</v>
      </c>
      <c r="I213" s="49" t="s">
        <v>527</v>
      </c>
      <c r="J213" s="49" t="s">
        <v>794</v>
      </c>
    </row>
    <row r="214" spans="1:10" ht="30" x14ac:dyDescent="0.25">
      <c r="A214" s="45" t="s">
        <v>795</v>
      </c>
      <c r="B214" s="73" t="s">
        <v>796</v>
      </c>
      <c r="C214" s="49" t="s">
        <v>43</v>
      </c>
      <c r="D214" s="49" t="s">
        <v>243</v>
      </c>
      <c r="E214" s="45">
        <v>1</v>
      </c>
      <c r="F214" s="45" t="s">
        <v>45</v>
      </c>
      <c r="G214" s="47"/>
      <c r="H214" s="46" t="s">
        <v>797</v>
      </c>
      <c r="I214" s="49" t="s">
        <v>527</v>
      </c>
      <c r="J214" s="49" t="s">
        <v>798</v>
      </c>
    </row>
    <row r="215" spans="1:10" x14ac:dyDescent="0.25">
      <c r="A215" s="45" t="s">
        <v>799</v>
      </c>
      <c r="B215" s="37" t="s">
        <v>800</v>
      </c>
      <c r="C215" s="49" t="s">
        <v>43</v>
      </c>
      <c r="D215" s="49" t="s">
        <v>205</v>
      </c>
      <c r="E215" s="45">
        <v>14</v>
      </c>
      <c r="F215" s="45" t="s">
        <v>45</v>
      </c>
      <c r="G215" s="47"/>
      <c r="H215" s="26" t="s">
        <v>801</v>
      </c>
      <c r="I215" s="49" t="s">
        <v>128</v>
      </c>
      <c r="J215" s="49"/>
    </row>
    <row r="216" spans="1:10" x14ac:dyDescent="0.25">
      <c r="A216" s="45" t="s">
        <v>802</v>
      </c>
      <c r="B216" s="73" t="s">
        <v>803</v>
      </c>
      <c r="C216" s="49" t="s">
        <v>59</v>
      </c>
      <c r="D216" s="49" t="s">
        <v>462</v>
      </c>
      <c r="E216" s="45">
        <v>20</v>
      </c>
      <c r="F216" s="45" t="s">
        <v>45</v>
      </c>
      <c r="G216" s="47"/>
      <c r="H216" s="46" t="s">
        <v>804</v>
      </c>
      <c r="I216" s="49" t="s">
        <v>527</v>
      </c>
      <c r="J216" s="49" t="s">
        <v>805</v>
      </c>
    </row>
    <row r="217" spans="1:10" x14ac:dyDescent="0.25">
      <c r="A217" s="45" t="s">
        <v>806</v>
      </c>
      <c r="B217" s="73" t="s">
        <v>1314</v>
      </c>
      <c r="C217" s="49" t="s">
        <v>225</v>
      </c>
      <c r="D217" s="49" t="s">
        <v>654</v>
      </c>
      <c r="E217" s="45">
        <v>20</v>
      </c>
      <c r="F217" s="45" t="s">
        <v>45</v>
      </c>
      <c r="G217" s="47"/>
      <c r="H217" s="46">
        <v>309628</v>
      </c>
      <c r="I217" s="49" t="s">
        <v>527</v>
      </c>
      <c r="J217" s="49" t="s">
        <v>807</v>
      </c>
    </row>
    <row r="218" spans="1:10" x14ac:dyDescent="0.25">
      <c r="A218" s="45" t="s">
        <v>808</v>
      </c>
      <c r="B218" s="73" t="s">
        <v>809</v>
      </c>
      <c r="C218" s="49" t="s">
        <v>225</v>
      </c>
      <c r="D218" s="49" t="s">
        <v>993</v>
      </c>
      <c r="E218" s="45">
        <v>20</v>
      </c>
      <c r="F218" s="45" t="s">
        <v>45</v>
      </c>
      <c r="G218" s="47"/>
      <c r="H218" s="46" t="s">
        <v>810</v>
      </c>
      <c r="I218" s="49" t="s">
        <v>128</v>
      </c>
      <c r="J218" s="49" t="s">
        <v>811</v>
      </c>
    </row>
    <row r="219" spans="1:10" x14ac:dyDescent="0.25">
      <c r="A219" s="45" t="s">
        <v>812</v>
      </c>
      <c r="B219" s="73" t="s">
        <v>813</v>
      </c>
      <c r="C219" s="49" t="s">
        <v>225</v>
      </c>
      <c r="D219" s="49" t="s">
        <v>654</v>
      </c>
      <c r="E219" s="45">
        <v>20</v>
      </c>
      <c r="F219" s="45" t="s">
        <v>45</v>
      </c>
      <c r="G219" s="47"/>
      <c r="H219" s="46" t="s">
        <v>814</v>
      </c>
      <c r="I219" s="49" t="s">
        <v>128</v>
      </c>
      <c r="J219" s="49" t="s">
        <v>815</v>
      </c>
    </row>
    <row r="220" spans="1:10" x14ac:dyDescent="0.25">
      <c r="A220" s="45" t="s">
        <v>816</v>
      </c>
      <c r="B220" s="73" t="s">
        <v>817</v>
      </c>
      <c r="C220" s="49" t="s">
        <v>225</v>
      </c>
      <c r="D220" s="49" t="s">
        <v>654</v>
      </c>
      <c r="E220" s="45">
        <v>20</v>
      </c>
      <c r="F220" s="45" t="s">
        <v>45</v>
      </c>
      <c r="G220" s="47"/>
      <c r="H220" s="46" t="s">
        <v>818</v>
      </c>
      <c r="I220" s="49" t="s">
        <v>128</v>
      </c>
      <c r="J220" s="49" t="s">
        <v>819</v>
      </c>
    </row>
    <row r="221" spans="1:10" x14ac:dyDescent="0.25">
      <c r="A221" s="45" t="s">
        <v>820</v>
      </c>
      <c r="B221" s="73" t="s">
        <v>821</v>
      </c>
      <c r="C221" s="49" t="s">
        <v>225</v>
      </c>
      <c r="D221" s="49" t="s">
        <v>993</v>
      </c>
      <c r="E221" s="45">
        <v>20</v>
      </c>
      <c r="F221" s="45" t="s">
        <v>45</v>
      </c>
      <c r="G221" s="47"/>
      <c r="H221" s="46">
        <v>1186000444</v>
      </c>
      <c r="I221" s="49" t="s">
        <v>128</v>
      </c>
      <c r="J221" s="49"/>
    </row>
    <row r="222" spans="1:10" x14ac:dyDescent="0.25">
      <c r="A222" s="45" t="s">
        <v>822</v>
      </c>
      <c r="B222" s="37" t="s">
        <v>823</v>
      </c>
      <c r="C222" s="49" t="s">
        <v>225</v>
      </c>
      <c r="D222" s="49" t="s">
        <v>993</v>
      </c>
      <c r="E222" s="45">
        <v>20</v>
      </c>
      <c r="F222" s="45" t="s">
        <v>45</v>
      </c>
      <c r="G222" s="47"/>
      <c r="H222" s="26" t="s">
        <v>1257</v>
      </c>
      <c r="I222" s="49"/>
      <c r="J222" s="49"/>
    </row>
    <row r="223" spans="1:10" x14ac:dyDescent="0.25">
      <c r="A223" s="45" t="s">
        <v>825</v>
      </c>
      <c r="B223" s="73" t="s">
        <v>826</v>
      </c>
      <c r="C223" s="49" t="s">
        <v>225</v>
      </c>
      <c r="D223" s="49" t="s">
        <v>993</v>
      </c>
      <c r="E223" s="45">
        <v>20</v>
      </c>
      <c r="F223" s="45" t="s">
        <v>45</v>
      </c>
      <c r="G223" s="47"/>
      <c r="H223" s="46" t="s">
        <v>827</v>
      </c>
      <c r="I223" s="49" t="s">
        <v>128</v>
      </c>
      <c r="J223" s="49" t="s">
        <v>828</v>
      </c>
    </row>
    <row r="224" spans="1:10" x14ac:dyDescent="0.25">
      <c r="A224" s="45" t="s">
        <v>829</v>
      </c>
      <c r="B224" s="73" t="s">
        <v>830</v>
      </c>
      <c r="C224" s="49" t="s">
        <v>225</v>
      </c>
      <c r="D224" s="49" t="s">
        <v>654</v>
      </c>
      <c r="E224" s="45">
        <v>20</v>
      </c>
      <c r="F224" s="45" t="s">
        <v>45</v>
      </c>
      <c r="G224" s="47"/>
      <c r="H224" s="46" t="s">
        <v>831</v>
      </c>
      <c r="I224" s="49" t="s">
        <v>128</v>
      </c>
      <c r="J224" s="49" t="s">
        <v>832</v>
      </c>
    </row>
    <row r="225" spans="1:10" x14ac:dyDescent="0.25">
      <c r="A225" s="45" t="s">
        <v>833</v>
      </c>
      <c r="B225" s="37" t="s">
        <v>834</v>
      </c>
      <c r="C225" s="49" t="s">
        <v>225</v>
      </c>
      <c r="D225" s="49" t="s">
        <v>993</v>
      </c>
      <c r="E225" s="45">
        <v>20</v>
      </c>
      <c r="F225" s="45" t="s">
        <v>45</v>
      </c>
      <c r="G225" s="47"/>
      <c r="H225" s="26" t="s">
        <v>1258</v>
      </c>
      <c r="I225" s="49"/>
      <c r="J225" s="49"/>
    </row>
    <row r="226" spans="1:10" x14ac:dyDescent="0.25">
      <c r="A226" s="45" t="s">
        <v>836</v>
      </c>
      <c r="B226" s="73" t="s">
        <v>837</v>
      </c>
      <c r="C226" s="49" t="s">
        <v>225</v>
      </c>
      <c r="D226" s="49" t="s">
        <v>654</v>
      </c>
      <c r="E226" s="45">
        <v>20</v>
      </c>
      <c r="F226" s="45" t="s">
        <v>45</v>
      </c>
      <c r="G226" s="47"/>
      <c r="H226" s="46" t="s">
        <v>838</v>
      </c>
      <c r="I226" s="49" t="s">
        <v>128</v>
      </c>
      <c r="J226" s="49" t="s">
        <v>839</v>
      </c>
    </row>
    <row r="227" spans="1:10" x14ac:dyDescent="0.25">
      <c r="A227" s="45" t="s">
        <v>840</v>
      </c>
      <c r="B227" s="73" t="s">
        <v>841</v>
      </c>
      <c r="C227" s="49" t="s">
        <v>225</v>
      </c>
      <c r="D227" s="49" t="s">
        <v>654</v>
      </c>
      <c r="E227" s="45">
        <v>20</v>
      </c>
      <c r="F227" s="45" t="s">
        <v>45</v>
      </c>
      <c r="G227" s="47"/>
      <c r="H227" s="46" t="s">
        <v>842</v>
      </c>
      <c r="I227" s="49" t="s">
        <v>843</v>
      </c>
      <c r="J227" s="49" t="s">
        <v>844</v>
      </c>
    </row>
    <row r="228" spans="1:10" x14ac:dyDescent="0.25">
      <c r="A228" s="45" t="s">
        <v>845</v>
      </c>
      <c r="B228" s="73" t="s">
        <v>846</v>
      </c>
      <c r="C228" s="49" t="s">
        <v>225</v>
      </c>
      <c r="D228" s="49" t="s">
        <v>993</v>
      </c>
      <c r="E228" s="45">
        <v>20</v>
      </c>
      <c r="F228" s="45" t="s">
        <v>45</v>
      </c>
      <c r="G228" s="47"/>
      <c r="H228" s="46" t="s">
        <v>847</v>
      </c>
      <c r="I228" s="49" t="s">
        <v>128</v>
      </c>
      <c r="J228" s="49" t="s">
        <v>848</v>
      </c>
    </row>
    <row r="229" spans="1:10" x14ac:dyDescent="0.25">
      <c r="A229" s="45" t="s">
        <v>849</v>
      </c>
      <c r="B229" s="73" t="s">
        <v>850</v>
      </c>
      <c r="C229" s="49" t="s">
        <v>225</v>
      </c>
      <c r="D229" s="49" t="s">
        <v>993</v>
      </c>
      <c r="E229" s="45">
        <v>20</v>
      </c>
      <c r="F229" s="45" t="s">
        <v>45</v>
      </c>
      <c r="G229" s="47"/>
      <c r="H229" s="46" t="s">
        <v>851</v>
      </c>
      <c r="I229" s="49" t="s">
        <v>128</v>
      </c>
      <c r="J229" s="49" t="s">
        <v>852</v>
      </c>
    </row>
    <row r="230" spans="1:10" x14ac:dyDescent="0.25">
      <c r="A230" s="45" t="s">
        <v>853</v>
      </c>
      <c r="B230" s="73" t="s">
        <v>854</v>
      </c>
      <c r="C230" s="49" t="s">
        <v>225</v>
      </c>
      <c r="D230" s="49" t="s">
        <v>654</v>
      </c>
      <c r="E230" s="45">
        <v>1</v>
      </c>
      <c r="F230" s="45" t="s">
        <v>45</v>
      </c>
      <c r="G230" s="47"/>
      <c r="H230" s="46" t="s">
        <v>855</v>
      </c>
      <c r="I230" s="49" t="s">
        <v>128</v>
      </c>
      <c r="J230" s="49" t="s">
        <v>856</v>
      </c>
    </row>
    <row r="231" spans="1:10" x14ac:dyDescent="0.25">
      <c r="A231" s="45" t="s">
        <v>857</v>
      </c>
      <c r="B231" s="37" t="s">
        <v>858</v>
      </c>
      <c r="C231" s="49" t="s">
        <v>225</v>
      </c>
      <c r="D231" s="49" t="s">
        <v>988</v>
      </c>
      <c r="E231" s="45">
        <v>2</v>
      </c>
      <c r="F231" s="45" t="s">
        <v>45</v>
      </c>
      <c r="G231" s="47" t="s">
        <v>1328</v>
      </c>
      <c r="H231" s="26" t="s">
        <v>859</v>
      </c>
      <c r="I231" s="49" t="s">
        <v>527</v>
      </c>
      <c r="J231" s="49"/>
    </row>
    <row r="232" spans="1:10" x14ac:dyDescent="0.25">
      <c r="A232" s="45" t="s">
        <v>860</v>
      </c>
      <c r="B232" s="73" t="s">
        <v>861</v>
      </c>
      <c r="C232" s="49" t="s">
        <v>225</v>
      </c>
      <c r="D232" s="49" t="s">
        <v>993</v>
      </c>
      <c r="E232" s="45">
        <v>20</v>
      </c>
      <c r="F232" s="45" t="s">
        <v>45</v>
      </c>
      <c r="G232" s="47"/>
      <c r="H232" s="46" t="s">
        <v>862</v>
      </c>
      <c r="I232" s="49" t="s">
        <v>527</v>
      </c>
      <c r="J232" s="49" t="s">
        <v>863</v>
      </c>
    </row>
    <row r="233" spans="1:10" x14ac:dyDescent="0.25">
      <c r="A233" s="45" t="s">
        <v>864</v>
      </c>
      <c r="B233" s="73" t="s">
        <v>865</v>
      </c>
      <c r="C233" s="49" t="s">
        <v>225</v>
      </c>
      <c r="D233" s="49" t="s">
        <v>993</v>
      </c>
      <c r="E233" s="45">
        <v>20</v>
      </c>
      <c r="F233" s="45" t="s">
        <v>45</v>
      </c>
      <c r="G233" s="47"/>
      <c r="H233" s="46" t="s">
        <v>866</v>
      </c>
      <c r="I233" s="49" t="s">
        <v>527</v>
      </c>
      <c r="J233" s="49" t="s">
        <v>867</v>
      </c>
    </row>
    <row r="234" spans="1:10" x14ac:dyDescent="0.25">
      <c r="A234" s="45" t="s">
        <v>868</v>
      </c>
      <c r="B234" s="49" t="s">
        <v>869</v>
      </c>
      <c r="C234" s="49" t="s">
        <v>225</v>
      </c>
      <c r="D234" s="49" t="s">
        <v>993</v>
      </c>
      <c r="E234" s="45">
        <v>1</v>
      </c>
      <c r="F234" s="45" t="s">
        <v>45</v>
      </c>
      <c r="G234" s="47"/>
      <c r="H234" s="47">
        <v>305765</v>
      </c>
      <c r="I234" s="49" t="s">
        <v>527</v>
      </c>
      <c r="J234" s="49"/>
    </row>
    <row r="235" spans="1:10" x14ac:dyDescent="0.25">
      <c r="A235" s="45" t="s">
        <v>870</v>
      </c>
      <c r="B235" s="37" t="s">
        <v>871</v>
      </c>
      <c r="C235" s="49" t="s">
        <v>59</v>
      </c>
      <c r="D235" s="49" t="s">
        <v>462</v>
      </c>
      <c r="E235" s="45">
        <v>2</v>
      </c>
      <c r="F235" s="45" t="s">
        <v>45</v>
      </c>
      <c r="G235" s="47"/>
      <c r="H235" s="26" t="s">
        <v>872</v>
      </c>
      <c r="I235" s="49"/>
      <c r="J235" s="49"/>
    </row>
    <row r="236" spans="1:10" x14ac:dyDescent="0.25">
      <c r="A236" s="45" t="s">
        <v>873</v>
      </c>
      <c r="B236" s="73" t="s">
        <v>874</v>
      </c>
      <c r="C236" s="49" t="s">
        <v>1122</v>
      </c>
      <c r="D236" s="49" t="s">
        <v>1123</v>
      </c>
      <c r="E236" s="45">
        <v>14</v>
      </c>
      <c r="F236" s="45" t="s">
        <v>45</v>
      </c>
      <c r="G236" s="47"/>
      <c r="H236" s="46" t="s">
        <v>875</v>
      </c>
      <c r="I236" s="49" t="s">
        <v>876</v>
      </c>
      <c r="J236" s="49" t="s">
        <v>877</v>
      </c>
    </row>
    <row r="237" spans="1:10" x14ac:dyDescent="0.25">
      <c r="A237" s="45" t="s">
        <v>878</v>
      </c>
      <c r="B237" s="73" t="s">
        <v>879</v>
      </c>
      <c r="C237" s="49" t="s">
        <v>1122</v>
      </c>
      <c r="D237" s="49" t="s">
        <v>1123</v>
      </c>
      <c r="E237" s="45">
        <v>14</v>
      </c>
      <c r="F237" s="45" t="s">
        <v>45</v>
      </c>
      <c r="G237" s="47"/>
      <c r="H237" s="46" t="s">
        <v>880</v>
      </c>
      <c r="I237" s="49" t="s">
        <v>876</v>
      </c>
      <c r="J237" s="49" t="s">
        <v>881</v>
      </c>
    </row>
    <row r="238" spans="1:10" x14ac:dyDescent="0.25">
      <c r="A238" s="45" t="s">
        <v>882</v>
      </c>
      <c r="B238" s="49" t="s">
        <v>883</v>
      </c>
      <c r="C238" s="49" t="s">
        <v>49</v>
      </c>
      <c r="D238" s="49" t="s">
        <v>50</v>
      </c>
      <c r="E238" s="45">
        <v>28</v>
      </c>
      <c r="F238" s="45" t="s">
        <v>45</v>
      </c>
      <c r="G238" s="47"/>
      <c r="H238" s="46" t="s">
        <v>884</v>
      </c>
      <c r="I238" s="49" t="s">
        <v>876</v>
      </c>
      <c r="J238" s="49"/>
    </row>
    <row r="239" spans="1:10" x14ac:dyDescent="0.25">
      <c r="A239" s="69" t="s">
        <v>885</v>
      </c>
      <c r="B239" s="49" t="s">
        <v>1322</v>
      </c>
      <c r="C239" s="49" t="s">
        <v>886</v>
      </c>
      <c r="D239" s="49" t="s">
        <v>887</v>
      </c>
      <c r="E239" s="69">
        <v>14</v>
      </c>
      <c r="F239" s="69" t="s">
        <v>45</v>
      </c>
      <c r="G239" s="47"/>
      <c r="H239" s="49" t="s">
        <v>888</v>
      </c>
      <c r="I239" s="78" t="s">
        <v>1323</v>
      </c>
      <c r="J239" s="55"/>
    </row>
    <row r="240" spans="1:10" x14ac:dyDescent="0.25">
      <c r="A240" s="45" t="s">
        <v>889</v>
      </c>
      <c r="B240" s="73" t="s">
        <v>890</v>
      </c>
      <c r="C240" s="49" t="s">
        <v>43</v>
      </c>
      <c r="D240" s="49" t="s">
        <v>44</v>
      </c>
      <c r="E240" s="45">
        <v>6</v>
      </c>
      <c r="F240" s="45" t="s">
        <v>45</v>
      </c>
      <c r="G240" s="47"/>
      <c r="H240" s="46">
        <v>484405</v>
      </c>
      <c r="I240" s="49" t="s">
        <v>46</v>
      </c>
      <c r="J240" s="49"/>
    </row>
    <row r="241" spans="1:10" x14ac:dyDescent="0.25">
      <c r="A241" s="45" t="s">
        <v>891</v>
      </c>
      <c r="B241" s="73" t="s">
        <v>892</v>
      </c>
      <c r="C241" s="49" t="s">
        <v>43</v>
      </c>
      <c r="D241" s="49" t="s">
        <v>44</v>
      </c>
      <c r="E241" s="45">
        <v>6</v>
      </c>
      <c r="F241" s="45" t="s">
        <v>45</v>
      </c>
      <c r="G241" s="47"/>
      <c r="H241" s="46">
        <v>484407</v>
      </c>
      <c r="I241" s="49" t="s">
        <v>46</v>
      </c>
      <c r="J241" s="49"/>
    </row>
    <row r="242" spans="1:10" x14ac:dyDescent="0.25">
      <c r="A242" s="45" t="s">
        <v>893</v>
      </c>
      <c r="B242" s="73" t="s">
        <v>894</v>
      </c>
      <c r="C242" s="49" t="s">
        <v>43</v>
      </c>
      <c r="D242" s="49" t="s">
        <v>44</v>
      </c>
      <c r="E242" s="45">
        <v>6</v>
      </c>
      <c r="F242" s="45" t="s">
        <v>45</v>
      </c>
      <c r="G242" s="47"/>
      <c r="H242" s="46" t="s">
        <v>895</v>
      </c>
      <c r="I242" s="49" t="s">
        <v>46</v>
      </c>
      <c r="J242" s="49"/>
    </row>
    <row r="243" spans="1:10" x14ac:dyDescent="0.25">
      <c r="A243" s="45" t="s">
        <v>896</v>
      </c>
      <c r="B243" s="73" t="s">
        <v>897</v>
      </c>
      <c r="C243" s="49" t="s">
        <v>43</v>
      </c>
      <c r="D243" s="49" t="s">
        <v>44</v>
      </c>
      <c r="E243" s="45">
        <v>6</v>
      </c>
      <c r="F243" s="45" t="s">
        <v>45</v>
      </c>
      <c r="G243" s="47"/>
      <c r="H243" s="46" t="s">
        <v>898</v>
      </c>
      <c r="I243" s="49" t="s">
        <v>46</v>
      </c>
      <c r="J243" s="49"/>
    </row>
    <row r="244" spans="1:10" x14ac:dyDescent="0.25">
      <c r="A244" s="45" t="s">
        <v>899</v>
      </c>
      <c r="B244" s="73" t="s">
        <v>900</v>
      </c>
      <c r="C244" s="49" t="s">
        <v>59</v>
      </c>
      <c r="D244" s="49" t="s">
        <v>1185</v>
      </c>
      <c r="E244" s="45">
        <v>6</v>
      </c>
      <c r="F244" s="45" t="s">
        <v>45</v>
      </c>
      <c r="G244" s="47"/>
      <c r="H244" s="46">
        <v>4924</v>
      </c>
      <c r="I244" s="49" t="s">
        <v>901</v>
      </c>
      <c r="J244" s="49"/>
    </row>
    <row r="245" spans="1:10" x14ac:dyDescent="0.25">
      <c r="A245" s="45" t="s">
        <v>902</v>
      </c>
      <c r="B245" s="49" t="s">
        <v>1315</v>
      </c>
      <c r="C245" s="49" t="s">
        <v>277</v>
      </c>
      <c r="D245" s="49" t="s">
        <v>278</v>
      </c>
      <c r="E245" s="45">
        <v>6</v>
      </c>
      <c r="F245" s="45" t="s">
        <v>45</v>
      </c>
      <c r="G245" s="47"/>
      <c r="H245" s="47" t="s">
        <v>1316</v>
      </c>
      <c r="I245" s="49" t="s">
        <v>328</v>
      </c>
      <c r="J245" s="49"/>
    </row>
    <row r="246" spans="1:10" x14ac:dyDescent="0.25">
      <c r="A246" s="45" t="s">
        <v>903</v>
      </c>
      <c r="B246" s="73" t="s">
        <v>1311</v>
      </c>
      <c r="C246" s="49" t="s">
        <v>886</v>
      </c>
      <c r="D246" s="49" t="s">
        <v>1038</v>
      </c>
      <c r="E246" s="45">
        <v>6</v>
      </c>
      <c r="F246" s="45" t="s">
        <v>45</v>
      </c>
      <c r="G246" s="47"/>
      <c r="H246" s="46" t="s">
        <v>904</v>
      </c>
      <c r="I246" s="49" t="s">
        <v>1323</v>
      </c>
      <c r="J246" s="49"/>
    </row>
    <row r="247" spans="1:10" x14ac:dyDescent="0.25">
      <c r="A247" s="45" t="s">
        <v>905</v>
      </c>
      <c r="B247" s="73" t="s">
        <v>1312</v>
      </c>
      <c r="C247" s="49" t="s">
        <v>886</v>
      </c>
      <c r="D247" s="49" t="s">
        <v>1038</v>
      </c>
      <c r="E247" s="45">
        <v>6</v>
      </c>
      <c r="F247" s="45" t="s">
        <v>45</v>
      </c>
      <c r="G247" s="47"/>
      <c r="H247" s="46" t="s">
        <v>906</v>
      </c>
      <c r="I247" s="49" t="s">
        <v>1323</v>
      </c>
      <c r="J247" s="49"/>
    </row>
    <row r="248" spans="1:10" x14ac:dyDescent="0.25">
      <c r="A248" s="45" t="s">
        <v>907</v>
      </c>
      <c r="B248" s="73" t="s">
        <v>1313</v>
      </c>
      <c r="C248" s="49" t="s">
        <v>886</v>
      </c>
      <c r="D248" s="49" t="s">
        <v>1020</v>
      </c>
      <c r="E248" s="45">
        <v>6</v>
      </c>
      <c r="F248" s="45" t="s">
        <v>45</v>
      </c>
      <c r="G248" s="47"/>
      <c r="H248" s="46" t="s">
        <v>908</v>
      </c>
      <c r="I248" s="49" t="s">
        <v>128</v>
      </c>
      <c r="J248" s="49"/>
    </row>
    <row r="249" spans="1:10" x14ac:dyDescent="0.25">
      <c r="A249" s="45" t="s">
        <v>909</v>
      </c>
      <c r="B249" s="73" t="s">
        <v>910</v>
      </c>
      <c r="C249" s="49" t="s">
        <v>456</v>
      </c>
      <c r="D249" s="49" t="s">
        <v>934</v>
      </c>
      <c r="E249" s="45">
        <v>1</v>
      </c>
      <c r="F249" s="45" t="s">
        <v>45</v>
      </c>
      <c r="G249" s="47"/>
      <c r="H249" s="46" t="s">
        <v>911</v>
      </c>
      <c r="I249" s="49" t="s">
        <v>912</v>
      </c>
      <c r="J249" s="49"/>
    </row>
    <row r="250" spans="1:10" x14ac:dyDescent="0.25">
      <c r="A250" s="45" t="s">
        <v>913</v>
      </c>
      <c r="B250" s="73" t="s">
        <v>914</v>
      </c>
      <c r="C250" s="49" t="s">
        <v>456</v>
      </c>
      <c r="D250" s="49" t="s">
        <v>934</v>
      </c>
      <c r="E250" s="45">
        <v>1</v>
      </c>
      <c r="F250" s="45" t="s">
        <v>45</v>
      </c>
      <c r="G250" s="47" t="s">
        <v>1329</v>
      </c>
      <c r="H250" s="46" t="s">
        <v>915</v>
      </c>
      <c r="I250" s="49" t="s">
        <v>46</v>
      </c>
      <c r="J250" s="49"/>
    </row>
    <row r="251" spans="1:10" x14ac:dyDescent="0.25">
      <c r="A251" s="45" t="s">
        <v>916</v>
      </c>
      <c r="B251" s="73" t="s">
        <v>917</v>
      </c>
      <c r="C251" s="49" t="s">
        <v>49</v>
      </c>
      <c r="D251" s="49" t="s">
        <v>356</v>
      </c>
      <c r="E251" s="45">
        <v>2</v>
      </c>
      <c r="F251" s="45" t="s">
        <v>45</v>
      </c>
      <c r="G251" s="47"/>
      <c r="H251" s="46" t="s">
        <v>918</v>
      </c>
      <c r="I251" s="49" t="s">
        <v>216</v>
      </c>
      <c r="J251" s="49"/>
    </row>
    <row r="252" spans="1:10" x14ac:dyDescent="0.25">
      <c r="A252" s="45" t="s">
        <v>919</v>
      </c>
      <c r="B252" s="73" t="s">
        <v>920</v>
      </c>
      <c r="C252" s="49" t="s">
        <v>225</v>
      </c>
      <c r="D252" s="49" t="s">
        <v>993</v>
      </c>
      <c r="E252" s="45">
        <v>20</v>
      </c>
      <c r="F252" s="45" t="s">
        <v>45</v>
      </c>
      <c r="G252" s="47"/>
      <c r="H252" s="46">
        <v>305762</v>
      </c>
      <c r="I252" s="49" t="s">
        <v>527</v>
      </c>
      <c r="J252" s="49"/>
    </row>
    <row r="253" spans="1:10" x14ac:dyDescent="0.25">
      <c r="A253" s="45" t="s">
        <v>921</v>
      </c>
      <c r="B253" s="73" t="s">
        <v>922</v>
      </c>
      <c r="C253" s="49" t="s">
        <v>49</v>
      </c>
      <c r="D253" s="49" t="s">
        <v>1186</v>
      </c>
      <c r="E253" s="45">
        <v>14</v>
      </c>
      <c r="F253" s="45" t="s">
        <v>45</v>
      </c>
      <c r="G253" s="47"/>
      <c r="H253" s="46" t="s">
        <v>923</v>
      </c>
      <c r="I253" s="49" t="s">
        <v>46</v>
      </c>
      <c r="J253" s="49"/>
    </row>
    <row r="254" spans="1:10" x14ac:dyDescent="0.25">
      <c r="A254" s="45" t="s">
        <v>924</v>
      </c>
      <c r="B254" s="73" t="s">
        <v>925</v>
      </c>
      <c r="C254" s="49" t="s">
        <v>49</v>
      </c>
      <c r="D254" s="49" t="s">
        <v>356</v>
      </c>
      <c r="E254" s="45">
        <v>4</v>
      </c>
      <c r="F254" s="45" t="s">
        <v>45</v>
      </c>
      <c r="G254" s="47"/>
      <c r="H254" s="46" t="s">
        <v>926</v>
      </c>
      <c r="I254" s="49" t="s">
        <v>1323</v>
      </c>
      <c r="J254" s="49"/>
    </row>
    <row r="255" spans="1:10" x14ac:dyDescent="0.25">
      <c r="A255" s="45" t="s">
        <v>927</v>
      </c>
      <c r="B255" s="49" t="s">
        <v>928</v>
      </c>
      <c r="C255" s="49" t="s">
        <v>456</v>
      </c>
      <c r="D255" s="49" t="s">
        <v>929</v>
      </c>
      <c r="E255" s="45">
        <v>14</v>
      </c>
      <c r="F255" s="45" t="s">
        <v>45</v>
      </c>
      <c r="G255" s="47"/>
      <c r="H255" s="47" t="s">
        <v>930</v>
      </c>
      <c r="I255" s="49" t="s">
        <v>931</v>
      </c>
      <c r="J255" s="49"/>
    </row>
    <row r="256" spans="1:10" x14ac:dyDescent="0.25">
      <c r="A256" s="45" t="s">
        <v>932</v>
      </c>
      <c r="B256" s="49" t="s">
        <v>933</v>
      </c>
      <c r="C256" s="49" t="s">
        <v>456</v>
      </c>
      <c r="D256" s="49" t="s">
        <v>934</v>
      </c>
      <c r="E256" s="45">
        <v>2</v>
      </c>
      <c r="F256" s="45" t="s">
        <v>45</v>
      </c>
      <c r="G256" s="47"/>
      <c r="H256" s="47" t="s">
        <v>935</v>
      </c>
      <c r="I256" s="49" t="s">
        <v>936</v>
      </c>
      <c r="J256" s="49"/>
    </row>
    <row r="257" spans="1:10" ht="30" x14ac:dyDescent="0.25">
      <c r="A257" s="45" t="s">
        <v>937</v>
      </c>
      <c r="B257" s="49" t="s">
        <v>938</v>
      </c>
      <c r="C257" s="49" t="s">
        <v>456</v>
      </c>
      <c r="D257" s="49" t="s">
        <v>939</v>
      </c>
      <c r="E257" s="45">
        <v>2</v>
      </c>
      <c r="F257" s="45" t="s">
        <v>45</v>
      </c>
      <c r="G257" s="47" t="s">
        <v>1330</v>
      </c>
      <c r="H257" s="47" t="s">
        <v>940</v>
      </c>
      <c r="I257" s="49" t="s">
        <v>46</v>
      </c>
      <c r="J257" s="49"/>
    </row>
    <row r="258" spans="1:10" ht="30" x14ac:dyDescent="0.25">
      <c r="A258" s="45" t="s">
        <v>941</v>
      </c>
      <c r="B258" s="49" t="s">
        <v>942</v>
      </c>
      <c r="C258" s="49" t="s">
        <v>456</v>
      </c>
      <c r="D258" s="49" t="s">
        <v>939</v>
      </c>
      <c r="E258" s="45">
        <v>2</v>
      </c>
      <c r="F258" s="45" t="s">
        <v>45</v>
      </c>
      <c r="G258" s="47" t="s">
        <v>1330</v>
      </c>
      <c r="H258" s="47" t="s">
        <v>943</v>
      </c>
      <c r="I258" s="49" t="s">
        <v>46</v>
      </c>
      <c r="J258" s="49"/>
    </row>
    <row r="259" spans="1:10" x14ac:dyDescent="0.25">
      <c r="A259" s="45" t="s">
        <v>944</v>
      </c>
      <c r="B259" s="73" t="s">
        <v>945</v>
      </c>
      <c r="C259" s="49" t="s">
        <v>456</v>
      </c>
      <c r="D259" s="49" t="s">
        <v>934</v>
      </c>
      <c r="E259" s="45">
        <v>2</v>
      </c>
      <c r="F259" s="45" t="s">
        <v>45</v>
      </c>
      <c r="G259" s="47"/>
      <c r="H259" s="46" t="s">
        <v>946</v>
      </c>
      <c r="I259" s="49" t="s">
        <v>527</v>
      </c>
      <c r="J259" s="49"/>
    </row>
    <row r="260" spans="1:10" ht="30" x14ac:dyDescent="0.25">
      <c r="A260" s="45" t="s">
        <v>947</v>
      </c>
      <c r="B260" s="49" t="s">
        <v>1259</v>
      </c>
      <c r="C260" s="49" t="s">
        <v>456</v>
      </c>
      <c r="D260" s="49" t="s">
        <v>457</v>
      </c>
      <c r="E260" s="45">
        <v>2</v>
      </c>
      <c r="F260" s="45" t="s">
        <v>45</v>
      </c>
      <c r="G260" s="47"/>
      <c r="H260" s="47" t="s">
        <v>949</v>
      </c>
      <c r="I260" s="49" t="s">
        <v>46</v>
      </c>
      <c r="J260" s="49"/>
    </row>
    <row r="261" spans="1:10" x14ac:dyDescent="0.25">
      <c r="A261" s="45" t="s">
        <v>950</v>
      </c>
      <c r="B261" s="73" t="s">
        <v>951</v>
      </c>
      <c r="C261" s="49" t="s">
        <v>1122</v>
      </c>
      <c r="D261" s="49" t="s">
        <v>1123</v>
      </c>
      <c r="E261" s="45">
        <v>14</v>
      </c>
      <c r="F261" s="45" t="s">
        <v>45</v>
      </c>
      <c r="G261" s="47"/>
      <c r="H261" s="46" t="s">
        <v>952</v>
      </c>
      <c r="I261" s="49" t="s">
        <v>876</v>
      </c>
      <c r="J261" s="49"/>
    </row>
    <row r="262" spans="1:10" x14ac:dyDescent="0.25">
      <c r="A262" s="45" t="s">
        <v>953</v>
      </c>
      <c r="B262" s="73" t="s">
        <v>954</v>
      </c>
      <c r="C262" s="49" t="s">
        <v>1122</v>
      </c>
      <c r="D262" s="49" t="s">
        <v>1187</v>
      </c>
      <c r="E262" s="45">
        <v>28</v>
      </c>
      <c r="F262" s="45" t="s">
        <v>45</v>
      </c>
      <c r="G262" s="47"/>
      <c r="H262" s="46" t="s">
        <v>955</v>
      </c>
      <c r="I262" s="49" t="s">
        <v>956</v>
      </c>
      <c r="J262" s="49"/>
    </row>
    <row r="263" spans="1:10" x14ac:dyDescent="0.25">
      <c r="A263" s="45" t="s">
        <v>957</v>
      </c>
      <c r="B263" s="39" t="s">
        <v>958</v>
      </c>
      <c r="C263" s="49" t="s">
        <v>59</v>
      </c>
      <c r="D263" s="49" t="s">
        <v>60</v>
      </c>
      <c r="E263" s="45">
        <v>1</v>
      </c>
      <c r="F263" s="45" t="s">
        <v>45</v>
      </c>
      <c r="G263" s="47"/>
      <c r="H263" s="46" t="s">
        <v>959</v>
      </c>
      <c r="I263" s="49" t="s">
        <v>960</v>
      </c>
      <c r="J263" s="49"/>
    </row>
    <row r="264" spans="1:10" x14ac:dyDescent="0.25">
      <c r="A264" s="45" t="s">
        <v>961</v>
      </c>
      <c r="B264" s="73" t="s">
        <v>962</v>
      </c>
      <c r="C264" s="49" t="s">
        <v>59</v>
      </c>
      <c r="D264" s="49" t="s">
        <v>60</v>
      </c>
      <c r="E264" s="45">
        <v>1</v>
      </c>
      <c r="F264" s="45" t="s">
        <v>45</v>
      </c>
      <c r="G264" s="47"/>
      <c r="H264" s="46" t="s">
        <v>963</v>
      </c>
      <c r="I264" s="49" t="s">
        <v>960</v>
      </c>
      <c r="J264" s="49"/>
    </row>
    <row r="265" spans="1:10" x14ac:dyDescent="0.25">
      <c r="A265" s="45" t="s">
        <v>964</v>
      </c>
      <c r="B265" s="73" t="s">
        <v>965</v>
      </c>
      <c r="C265" s="49" t="s">
        <v>59</v>
      </c>
      <c r="D265" s="49" t="s">
        <v>60</v>
      </c>
      <c r="E265" s="45">
        <v>1</v>
      </c>
      <c r="F265" s="45" t="s">
        <v>45</v>
      </c>
      <c r="G265" s="47"/>
      <c r="H265" s="46" t="s">
        <v>966</v>
      </c>
      <c r="I265" s="49" t="s">
        <v>960</v>
      </c>
      <c r="J265" s="49"/>
    </row>
    <row r="266" spans="1:10" x14ac:dyDescent="0.25">
      <c r="A266" s="45" t="s">
        <v>967</v>
      </c>
      <c r="B266" s="49" t="s">
        <v>1317</v>
      </c>
      <c r="C266" s="49" t="s">
        <v>49</v>
      </c>
      <c r="D266" s="49" t="s">
        <v>968</v>
      </c>
      <c r="E266" s="45">
        <v>1</v>
      </c>
      <c r="F266" s="45" t="s">
        <v>45</v>
      </c>
      <c r="G266" s="47"/>
      <c r="H266" s="47" t="s">
        <v>969</v>
      </c>
      <c r="I266" s="49" t="s">
        <v>1323</v>
      </c>
      <c r="J266" s="49"/>
    </row>
    <row r="267" spans="1:10" x14ac:dyDescent="0.25">
      <c r="A267" s="45" t="s">
        <v>970</v>
      </c>
      <c r="B267" s="73" t="s">
        <v>971</v>
      </c>
      <c r="C267" s="49" t="s">
        <v>1122</v>
      </c>
      <c r="D267" s="49" t="s">
        <v>1188</v>
      </c>
      <c r="E267" s="45">
        <v>6</v>
      </c>
      <c r="F267" s="45" t="s">
        <v>45</v>
      </c>
      <c r="G267" s="47"/>
      <c r="H267" s="46" t="s">
        <v>972</v>
      </c>
      <c r="I267" s="49" t="s">
        <v>1323</v>
      </c>
      <c r="J267" s="49"/>
    </row>
    <row r="268" spans="1:10" x14ac:dyDescent="0.25">
      <c r="A268" s="45" t="s">
        <v>973</v>
      </c>
      <c r="B268" s="73" t="s">
        <v>974</v>
      </c>
      <c r="C268" s="49" t="s">
        <v>1122</v>
      </c>
      <c r="D268" s="49" t="s">
        <v>1188</v>
      </c>
      <c r="E268" s="45">
        <v>6</v>
      </c>
      <c r="F268" s="45" t="s">
        <v>45</v>
      </c>
      <c r="G268" s="47"/>
      <c r="H268" s="46" t="s">
        <v>975</v>
      </c>
      <c r="I268" s="49" t="s">
        <v>1323</v>
      </c>
      <c r="J268" s="49"/>
    </row>
    <row r="269" spans="1:10" x14ac:dyDescent="0.25">
      <c r="A269" s="45" t="s">
        <v>976</v>
      </c>
      <c r="B269" s="49" t="s">
        <v>977</v>
      </c>
      <c r="C269" s="49" t="s">
        <v>49</v>
      </c>
      <c r="D269" s="49" t="s">
        <v>968</v>
      </c>
      <c r="E269" s="45">
        <v>1</v>
      </c>
      <c r="F269" s="45" t="s">
        <v>45</v>
      </c>
      <c r="G269" s="47"/>
      <c r="H269" s="47" t="s">
        <v>978</v>
      </c>
      <c r="I269" s="49" t="s">
        <v>876</v>
      </c>
      <c r="J269" s="49"/>
    </row>
    <row r="270" spans="1:10" x14ac:dyDescent="0.25">
      <c r="A270" s="45" t="s">
        <v>979</v>
      </c>
      <c r="B270" s="73" t="s">
        <v>980</v>
      </c>
      <c r="C270" s="49" t="s">
        <v>1122</v>
      </c>
      <c r="D270" s="49" t="s">
        <v>1188</v>
      </c>
      <c r="E270" s="45">
        <v>6</v>
      </c>
      <c r="F270" s="45" t="s">
        <v>45</v>
      </c>
      <c r="G270" s="47"/>
      <c r="H270" s="46" t="s">
        <v>981</v>
      </c>
      <c r="I270" s="49" t="s">
        <v>1323</v>
      </c>
      <c r="J270" s="49"/>
    </row>
    <row r="271" spans="1:10" x14ac:dyDescent="0.25">
      <c r="A271" s="45" t="s">
        <v>982</v>
      </c>
      <c r="B271" s="73" t="s">
        <v>983</v>
      </c>
      <c r="C271" s="47" t="s">
        <v>59</v>
      </c>
      <c r="D271" s="47" t="s">
        <v>984</v>
      </c>
      <c r="E271" s="45">
        <v>6</v>
      </c>
      <c r="F271" s="45" t="s">
        <v>45</v>
      </c>
      <c r="G271" s="47"/>
      <c r="H271" s="46" t="s">
        <v>985</v>
      </c>
      <c r="I271" s="49" t="s">
        <v>1323</v>
      </c>
      <c r="J271" s="49"/>
    </row>
    <row r="272" spans="1:10" x14ac:dyDescent="0.25">
      <c r="A272" s="45" t="s">
        <v>986</v>
      </c>
      <c r="B272" s="49" t="s">
        <v>987</v>
      </c>
      <c r="C272" s="49" t="s">
        <v>225</v>
      </c>
      <c r="D272" s="49" t="s">
        <v>988</v>
      </c>
      <c r="E272" s="45">
        <v>1</v>
      </c>
      <c r="F272" s="45" t="s">
        <v>45</v>
      </c>
      <c r="G272" s="47"/>
      <c r="H272" s="47" t="s">
        <v>989</v>
      </c>
      <c r="I272" s="49" t="s">
        <v>990</v>
      </c>
      <c r="J272" s="49"/>
    </row>
    <row r="273" spans="1:10" x14ac:dyDescent="0.25">
      <c r="A273" s="45" t="s">
        <v>991</v>
      </c>
      <c r="B273" s="49" t="s">
        <v>992</v>
      </c>
      <c r="C273" s="49" t="s">
        <v>225</v>
      </c>
      <c r="D273" s="49" t="s">
        <v>993</v>
      </c>
      <c r="E273" s="45">
        <v>1</v>
      </c>
      <c r="F273" s="45" t="s">
        <v>45</v>
      </c>
      <c r="G273" s="47"/>
      <c r="H273" s="47" t="s">
        <v>994</v>
      </c>
      <c r="I273" s="49" t="s">
        <v>990</v>
      </c>
      <c r="J273" s="49"/>
    </row>
    <row r="274" spans="1:10" x14ac:dyDescent="0.25">
      <c r="A274" s="45" t="s">
        <v>995</v>
      </c>
      <c r="B274" s="49" t="s">
        <v>996</v>
      </c>
      <c r="C274" s="49" t="s">
        <v>456</v>
      </c>
      <c r="D274" s="49" t="s">
        <v>457</v>
      </c>
      <c r="E274" s="45">
        <v>2</v>
      </c>
      <c r="F274" s="45" t="s">
        <v>45</v>
      </c>
      <c r="G274" s="47"/>
      <c r="H274" s="47"/>
      <c r="I274" s="49" t="s">
        <v>216</v>
      </c>
      <c r="J274" s="49"/>
    </row>
    <row r="275" spans="1:10" x14ac:dyDescent="0.25">
      <c r="A275" s="45" t="s">
        <v>997</v>
      </c>
      <c r="B275" s="49" t="s">
        <v>998</v>
      </c>
      <c r="C275" s="49" t="s">
        <v>43</v>
      </c>
      <c r="D275" s="49" t="s">
        <v>999</v>
      </c>
      <c r="E275" s="45">
        <v>1</v>
      </c>
      <c r="F275" s="45" t="s">
        <v>45</v>
      </c>
      <c r="G275" s="47" t="s">
        <v>1331</v>
      </c>
      <c r="H275" s="47"/>
      <c r="I275" s="49" t="s">
        <v>128</v>
      </c>
      <c r="J275" s="49"/>
    </row>
    <row r="276" spans="1:10" x14ac:dyDescent="0.25">
      <c r="A276" s="45" t="s">
        <v>1000</v>
      </c>
      <c r="B276" s="49" t="s">
        <v>1001</v>
      </c>
      <c r="C276" s="49" t="s">
        <v>43</v>
      </c>
      <c r="D276" s="49" t="s">
        <v>999</v>
      </c>
      <c r="E276" s="45">
        <v>1</v>
      </c>
      <c r="F276" s="45" t="s">
        <v>45</v>
      </c>
      <c r="G276" s="47" t="s">
        <v>1331</v>
      </c>
      <c r="H276" s="47"/>
      <c r="I276" s="49" t="s">
        <v>128</v>
      </c>
      <c r="J276" s="49"/>
    </row>
    <row r="277" spans="1:10" x14ac:dyDescent="0.25">
      <c r="A277" s="45" t="s">
        <v>1002</v>
      </c>
      <c r="B277" s="49" t="s">
        <v>1003</v>
      </c>
      <c r="C277" s="49" t="s">
        <v>43</v>
      </c>
      <c r="D277" s="49" t="s">
        <v>999</v>
      </c>
      <c r="E277" s="45">
        <v>1</v>
      </c>
      <c r="F277" s="45" t="s">
        <v>45</v>
      </c>
      <c r="G277" s="47" t="s">
        <v>1331</v>
      </c>
      <c r="H277" s="47"/>
      <c r="I277" s="49" t="s">
        <v>128</v>
      </c>
      <c r="J277" s="49"/>
    </row>
    <row r="278" spans="1:10" x14ac:dyDescent="0.25">
      <c r="A278" s="45" t="s">
        <v>1004</v>
      </c>
      <c r="B278" s="49" t="s">
        <v>1005</v>
      </c>
      <c r="C278" s="49" t="s">
        <v>456</v>
      </c>
      <c r="D278" s="49" t="s">
        <v>939</v>
      </c>
      <c r="E278" s="65">
        <v>2</v>
      </c>
      <c r="F278" s="45" t="s">
        <v>45</v>
      </c>
      <c r="G278" s="47"/>
      <c r="H278" s="47" t="s">
        <v>1006</v>
      </c>
      <c r="I278" s="49" t="s">
        <v>1007</v>
      </c>
      <c r="J278" s="49"/>
    </row>
    <row r="279" spans="1:10" x14ac:dyDescent="0.25">
      <c r="A279" s="45" t="s">
        <v>1008</v>
      </c>
      <c r="B279" s="49" t="s">
        <v>1009</v>
      </c>
      <c r="C279" s="49" t="s">
        <v>886</v>
      </c>
      <c r="D279" s="49" t="s">
        <v>1010</v>
      </c>
      <c r="E279" s="65">
        <v>7</v>
      </c>
      <c r="F279" s="45" t="s">
        <v>45</v>
      </c>
      <c r="G279" s="47"/>
      <c r="H279" s="47">
        <v>900363</v>
      </c>
      <c r="I279" s="49" t="s">
        <v>1011</v>
      </c>
      <c r="J279" s="49"/>
    </row>
    <row r="280" spans="1:10" x14ac:dyDescent="0.25">
      <c r="A280" s="58" t="s">
        <v>1285</v>
      </c>
      <c r="B280" s="59" t="s">
        <v>1286</v>
      </c>
      <c r="C280" s="59" t="s">
        <v>277</v>
      </c>
      <c r="D280" s="59" t="s">
        <v>624</v>
      </c>
      <c r="E280" s="58">
        <v>28</v>
      </c>
      <c r="F280" s="58" t="s">
        <v>45</v>
      </c>
      <c r="G280" s="47"/>
      <c r="H280" s="59">
        <v>12233</v>
      </c>
      <c r="I280" s="59" t="s">
        <v>1287</v>
      </c>
      <c r="J280" s="59"/>
    </row>
    <row r="281" spans="1:10" x14ac:dyDescent="0.25">
      <c r="A281" s="45" t="s">
        <v>1012</v>
      </c>
      <c r="B281" s="49" t="s">
        <v>1013</v>
      </c>
      <c r="C281" s="49" t="s">
        <v>277</v>
      </c>
      <c r="D281" s="49" t="s">
        <v>624</v>
      </c>
      <c r="E281" s="65">
        <v>28</v>
      </c>
      <c r="F281" s="45" t="s">
        <v>56</v>
      </c>
      <c r="G281" s="47"/>
      <c r="H281" s="47" t="s">
        <v>1014</v>
      </c>
      <c r="I281" s="49" t="s">
        <v>1015</v>
      </c>
      <c r="J281" s="49"/>
    </row>
    <row r="282" spans="1:10" x14ac:dyDescent="0.25">
      <c r="A282" s="45" t="s">
        <v>1016</v>
      </c>
      <c r="B282" s="49" t="s">
        <v>1017</v>
      </c>
      <c r="C282" s="49" t="s">
        <v>277</v>
      </c>
      <c r="D282" s="49" t="s">
        <v>624</v>
      </c>
      <c r="E282" s="65">
        <v>28</v>
      </c>
      <c r="F282" s="45" t="s">
        <v>56</v>
      </c>
      <c r="G282" s="47"/>
      <c r="H282" s="47" t="s">
        <v>1018</v>
      </c>
      <c r="I282" s="49" t="s">
        <v>1015</v>
      </c>
      <c r="J282" s="49"/>
    </row>
    <row r="283" spans="1:10" x14ac:dyDescent="0.25">
      <c r="A283" s="45" t="s">
        <v>1019</v>
      </c>
      <c r="B283" s="49" t="s">
        <v>1318</v>
      </c>
      <c r="C283" s="49" t="s">
        <v>886</v>
      </c>
      <c r="D283" s="49" t="s">
        <v>1020</v>
      </c>
      <c r="E283" s="65">
        <v>28</v>
      </c>
      <c r="F283" s="45" t="s">
        <v>45</v>
      </c>
      <c r="G283" s="47"/>
      <c r="H283" s="47">
        <v>101.06</v>
      </c>
      <c r="I283" s="49" t="s">
        <v>1323</v>
      </c>
      <c r="J283" s="49"/>
    </row>
    <row r="284" spans="1:10" x14ac:dyDescent="0.25">
      <c r="A284" s="45" t="s">
        <v>1021</v>
      </c>
      <c r="B284" s="49" t="s">
        <v>1022</v>
      </c>
      <c r="C284" s="49" t="s">
        <v>59</v>
      </c>
      <c r="D284" s="49" t="s">
        <v>95</v>
      </c>
      <c r="E284" s="65">
        <v>14</v>
      </c>
      <c r="F284" s="45" t="s">
        <v>45</v>
      </c>
      <c r="G284" s="47"/>
      <c r="H284" s="47">
        <v>375256</v>
      </c>
      <c r="I284" s="49" t="s">
        <v>417</v>
      </c>
      <c r="J284" s="49"/>
    </row>
    <row r="285" spans="1:10" x14ac:dyDescent="0.25">
      <c r="A285" s="45" t="s">
        <v>1023</v>
      </c>
      <c r="B285" s="49" t="s">
        <v>1024</v>
      </c>
      <c r="C285" s="49" t="s">
        <v>225</v>
      </c>
      <c r="D285" s="49" t="s">
        <v>993</v>
      </c>
      <c r="E285" s="65">
        <v>20</v>
      </c>
      <c r="F285" s="45" t="s">
        <v>45</v>
      </c>
      <c r="G285" s="47"/>
      <c r="H285" s="47" t="s">
        <v>1025</v>
      </c>
      <c r="I285" s="49" t="s">
        <v>749</v>
      </c>
      <c r="J285" s="49"/>
    </row>
    <row r="286" spans="1:10" ht="30" x14ac:dyDescent="0.25">
      <c r="A286" s="45" t="s">
        <v>1026</v>
      </c>
      <c r="B286" s="49" t="s">
        <v>1319</v>
      </c>
      <c r="C286" s="49" t="s">
        <v>49</v>
      </c>
      <c r="D286" s="49" t="s">
        <v>356</v>
      </c>
      <c r="E286" s="65">
        <v>4</v>
      </c>
      <c r="F286" s="45" t="s">
        <v>45</v>
      </c>
      <c r="G286" s="47"/>
      <c r="H286" s="47" t="s">
        <v>1027</v>
      </c>
      <c r="I286" s="49" t="s">
        <v>1323</v>
      </c>
      <c r="J286" s="49"/>
    </row>
    <row r="287" spans="1:10" x14ac:dyDescent="0.25">
      <c r="A287" s="45" t="s">
        <v>1028</v>
      </c>
      <c r="B287" s="49" t="s">
        <v>1029</v>
      </c>
      <c r="C287" s="49" t="s">
        <v>225</v>
      </c>
      <c r="D287" s="49" t="s">
        <v>654</v>
      </c>
      <c r="E287" s="65">
        <v>20</v>
      </c>
      <c r="F287" s="45" t="s">
        <v>45</v>
      </c>
      <c r="G287" s="47"/>
      <c r="H287" s="47" t="s">
        <v>1030</v>
      </c>
      <c r="I287" s="49" t="s">
        <v>128</v>
      </c>
      <c r="J287" s="49"/>
    </row>
    <row r="288" spans="1:10" x14ac:dyDescent="0.25">
      <c r="A288" s="45" t="s">
        <v>1031</v>
      </c>
      <c r="B288" s="49" t="s">
        <v>1032</v>
      </c>
      <c r="C288" s="49" t="s">
        <v>225</v>
      </c>
      <c r="D288" s="49" t="s">
        <v>654</v>
      </c>
      <c r="E288" s="65">
        <v>20</v>
      </c>
      <c r="F288" s="45" t="s">
        <v>45</v>
      </c>
      <c r="G288" s="47"/>
      <c r="H288" s="47" t="s">
        <v>1033</v>
      </c>
      <c r="I288" s="49" t="s">
        <v>128</v>
      </c>
      <c r="J288" s="49"/>
    </row>
    <row r="289" spans="1:10" x14ac:dyDescent="0.25">
      <c r="A289" s="45" t="s">
        <v>1034</v>
      </c>
      <c r="B289" s="49" t="s">
        <v>1035</v>
      </c>
      <c r="C289" s="49" t="s">
        <v>225</v>
      </c>
      <c r="D289" s="49" t="s">
        <v>654</v>
      </c>
      <c r="E289" s="65">
        <v>20</v>
      </c>
      <c r="F289" s="45" t="s">
        <v>45</v>
      </c>
      <c r="G289" s="47"/>
      <c r="H289" s="47" t="s">
        <v>1036</v>
      </c>
      <c r="I289" s="49" t="s">
        <v>258</v>
      </c>
      <c r="J289" s="49"/>
    </row>
    <row r="290" spans="1:10" x14ac:dyDescent="0.25">
      <c r="A290" s="45" t="s">
        <v>1037</v>
      </c>
      <c r="B290" s="49" t="s">
        <v>1320</v>
      </c>
      <c r="C290" s="49" t="s">
        <v>886</v>
      </c>
      <c r="D290" s="49" t="s">
        <v>1038</v>
      </c>
      <c r="E290" s="65">
        <v>6</v>
      </c>
      <c r="F290" s="45" t="s">
        <v>45</v>
      </c>
      <c r="G290" s="47"/>
      <c r="H290" s="47" t="s">
        <v>1039</v>
      </c>
      <c r="I290" s="49" t="s">
        <v>755</v>
      </c>
      <c r="J290" s="49"/>
    </row>
    <row r="291" spans="1:10" x14ac:dyDescent="0.25">
      <c r="A291" s="45" t="s">
        <v>1040</v>
      </c>
      <c r="B291" s="49" t="s">
        <v>1041</v>
      </c>
      <c r="C291" s="49" t="s">
        <v>886</v>
      </c>
      <c r="D291" s="49" t="s">
        <v>1042</v>
      </c>
      <c r="E291" s="65">
        <v>1</v>
      </c>
      <c r="F291" s="45" t="s">
        <v>45</v>
      </c>
      <c r="G291" s="47"/>
      <c r="H291" s="47" t="s">
        <v>1043</v>
      </c>
      <c r="I291" s="49" t="s">
        <v>1323</v>
      </c>
      <c r="J291" s="49"/>
    </row>
    <row r="292" spans="1:10" x14ac:dyDescent="0.25">
      <c r="A292" s="45" t="s">
        <v>1044</v>
      </c>
      <c r="B292" s="49" t="s">
        <v>1045</v>
      </c>
      <c r="C292" s="49" t="s">
        <v>225</v>
      </c>
      <c r="D292" s="49" t="s">
        <v>654</v>
      </c>
      <c r="E292" s="65">
        <v>20</v>
      </c>
      <c r="F292" s="45" t="s">
        <v>45</v>
      </c>
      <c r="G292" s="47"/>
      <c r="H292" s="47" t="s">
        <v>1046</v>
      </c>
      <c r="I292" s="49" t="s">
        <v>128</v>
      </c>
      <c r="J292" s="49"/>
    </row>
    <row r="293" spans="1:10" x14ac:dyDescent="0.25">
      <c r="A293" s="45" t="s">
        <v>1047</v>
      </c>
      <c r="B293" s="49" t="s">
        <v>1048</v>
      </c>
      <c r="C293" s="49" t="s">
        <v>49</v>
      </c>
      <c r="D293" s="49" t="s">
        <v>968</v>
      </c>
      <c r="E293" s="45">
        <v>1</v>
      </c>
      <c r="F293" s="45" t="s">
        <v>45</v>
      </c>
      <c r="G293" s="47"/>
      <c r="H293" s="47">
        <v>2862</v>
      </c>
      <c r="I293" s="49" t="s">
        <v>1323</v>
      </c>
      <c r="J293" s="49"/>
    </row>
    <row r="294" spans="1:10" x14ac:dyDescent="0.25">
      <c r="A294" s="45" t="s">
        <v>1049</v>
      </c>
      <c r="B294" s="49" t="s">
        <v>1050</v>
      </c>
      <c r="C294" s="49" t="s">
        <v>43</v>
      </c>
      <c r="D294" s="49" t="s">
        <v>44</v>
      </c>
      <c r="E294" s="45">
        <v>1</v>
      </c>
      <c r="F294" s="45" t="s">
        <v>45</v>
      </c>
      <c r="G294" s="47"/>
      <c r="H294" s="47">
        <v>205517</v>
      </c>
      <c r="I294" s="49" t="s">
        <v>876</v>
      </c>
      <c r="J294" s="49"/>
    </row>
    <row r="295" spans="1:10" x14ac:dyDescent="0.25">
      <c r="A295" s="45" t="s">
        <v>1051</v>
      </c>
      <c r="B295" s="49" t="s">
        <v>1052</v>
      </c>
      <c r="C295" s="49" t="s">
        <v>225</v>
      </c>
      <c r="D295" s="49" t="s">
        <v>654</v>
      </c>
      <c r="E295" s="45">
        <v>20</v>
      </c>
      <c r="F295" s="45" t="s">
        <v>45</v>
      </c>
      <c r="G295" s="47"/>
      <c r="H295" s="26">
        <v>302831</v>
      </c>
      <c r="I295" s="49" t="s">
        <v>258</v>
      </c>
      <c r="J295" s="49"/>
    </row>
    <row r="296" spans="1:10" x14ac:dyDescent="0.25">
      <c r="A296" s="45" t="s">
        <v>1053</v>
      </c>
      <c r="B296" s="49" t="s">
        <v>1054</v>
      </c>
      <c r="C296" s="49" t="s">
        <v>225</v>
      </c>
      <c r="D296" s="49" t="s">
        <v>654</v>
      </c>
      <c r="E296" s="45">
        <v>20</v>
      </c>
      <c r="F296" s="45" t="s">
        <v>45</v>
      </c>
      <c r="G296" s="47"/>
      <c r="H296" s="26">
        <v>302833</v>
      </c>
      <c r="I296" s="49" t="s">
        <v>258</v>
      </c>
      <c r="J296" s="49"/>
    </row>
    <row r="297" spans="1:10" x14ac:dyDescent="0.25">
      <c r="A297" s="45" t="s">
        <v>1055</v>
      </c>
      <c r="B297" s="49" t="s">
        <v>1321</v>
      </c>
      <c r="C297" s="49" t="s">
        <v>43</v>
      </c>
      <c r="D297" s="49" t="s">
        <v>44</v>
      </c>
      <c r="E297" s="45">
        <v>6</v>
      </c>
      <c r="F297" s="45" t="s">
        <v>45</v>
      </c>
      <c r="G297" s="47"/>
      <c r="H297" s="47" t="s">
        <v>1056</v>
      </c>
      <c r="I297" s="49" t="s">
        <v>46</v>
      </c>
      <c r="J297" s="49"/>
    </row>
    <row r="298" spans="1:10" x14ac:dyDescent="0.25">
      <c r="A298" s="45" t="s">
        <v>1057</v>
      </c>
      <c r="B298" s="49" t="s">
        <v>1058</v>
      </c>
      <c r="C298" s="49" t="s">
        <v>456</v>
      </c>
      <c r="D298" s="49" t="s">
        <v>457</v>
      </c>
      <c r="E298" s="45">
        <v>2</v>
      </c>
      <c r="F298" s="45" t="s">
        <v>45</v>
      </c>
      <c r="G298" s="47"/>
      <c r="H298" s="47" t="s">
        <v>1059</v>
      </c>
      <c r="I298" s="49" t="s">
        <v>936</v>
      </c>
      <c r="J298" s="49"/>
    </row>
    <row r="299" spans="1:10" x14ac:dyDescent="0.25">
      <c r="A299" s="45" t="s">
        <v>1060</v>
      </c>
      <c r="B299" s="49" t="s">
        <v>1061</v>
      </c>
      <c r="C299" s="49" t="s">
        <v>225</v>
      </c>
      <c r="D299" s="49" t="s">
        <v>993</v>
      </c>
      <c r="E299" s="45">
        <v>20</v>
      </c>
      <c r="F299" s="45" t="s">
        <v>45</v>
      </c>
      <c r="G299" s="47"/>
      <c r="H299" s="47" t="s">
        <v>1062</v>
      </c>
      <c r="I299" s="49" t="s">
        <v>1063</v>
      </c>
      <c r="J299" s="49"/>
    </row>
    <row r="300" spans="1:10" x14ac:dyDescent="0.25">
      <c r="A300" s="45" t="s">
        <v>1064</v>
      </c>
      <c r="B300" s="49" t="s">
        <v>1065</v>
      </c>
      <c r="C300" s="49" t="s">
        <v>59</v>
      </c>
      <c r="D300" s="49" t="s">
        <v>60</v>
      </c>
      <c r="E300" s="45">
        <v>14</v>
      </c>
      <c r="F300" s="45" t="s">
        <v>45</v>
      </c>
      <c r="G300" s="47"/>
      <c r="H300" s="47">
        <v>381167</v>
      </c>
      <c r="I300" s="49" t="s">
        <v>527</v>
      </c>
      <c r="J300" s="49"/>
    </row>
    <row r="301" spans="1:10" x14ac:dyDescent="0.25">
      <c r="A301" s="45" t="s">
        <v>1066</v>
      </c>
      <c r="B301" s="49" t="s">
        <v>1067</v>
      </c>
      <c r="C301" s="49" t="s">
        <v>277</v>
      </c>
      <c r="D301" s="49" t="s">
        <v>278</v>
      </c>
      <c r="E301" s="45">
        <v>20</v>
      </c>
      <c r="F301" s="45" t="s">
        <v>45</v>
      </c>
      <c r="G301" s="47"/>
      <c r="H301" s="47">
        <v>306590</v>
      </c>
      <c r="I301" s="49" t="s">
        <v>527</v>
      </c>
      <c r="J301" s="49"/>
    </row>
    <row r="302" spans="1:10" x14ac:dyDescent="0.25">
      <c r="A302" s="45" t="s">
        <v>1068</v>
      </c>
      <c r="B302" s="37" t="s">
        <v>1069</v>
      </c>
      <c r="C302" s="49" t="s">
        <v>1122</v>
      </c>
      <c r="D302" s="49" t="s">
        <v>1189</v>
      </c>
      <c r="E302" s="45">
        <v>6</v>
      </c>
      <c r="F302" s="45" t="s">
        <v>45</v>
      </c>
      <c r="G302" s="47"/>
      <c r="H302" s="26" t="s">
        <v>1070</v>
      </c>
      <c r="I302" s="49" t="s">
        <v>1071</v>
      </c>
      <c r="J302" s="49"/>
    </row>
    <row r="303" spans="1:10" x14ac:dyDescent="0.25">
      <c r="A303" s="45" t="s">
        <v>1072</v>
      </c>
      <c r="B303" s="37" t="s">
        <v>1073</v>
      </c>
      <c r="C303" s="49" t="s">
        <v>43</v>
      </c>
      <c r="D303" s="49" t="s">
        <v>44</v>
      </c>
      <c r="E303" s="45">
        <v>14</v>
      </c>
      <c r="F303" s="45" t="s">
        <v>45</v>
      </c>
      <c r="G303" s="47"/>
      <c r="H303" s="26" t="s">
        <v>1074</v>
      </c>
      <c r="I303" s="49" t="s">
        <v>128</v>
      </c>
      <c r="J303" s="49"/>
    </row>
    <row r="304" spans="1:10" x14ac:dyDescent="0.25">
      <c r="A304" s="45" t="s">
        <v>1075</v>
      </c>
      <c r="B304" s="37" t="s">
        <v>1076</v>
      </c>
      <c r="C304" s="49" t="s">
        <v>43</v>
      </c>
      <c r="D304" s="49" t="s">
        <v>44</v>
      </c>
      <c r="E304" s="45">
        <v>14</v>
      </c>
      <c r="F304" s="45" t="s">
        <v>45</v>
      </c>
      <c r="G304" s="47"/>
      <c r="H304" s="26" t="s">
        <v>1077</v>
      </c>
      <c r="I304" s="49" t="s">
        <v>287</v>
      </c>
      <c r="J304" s="49"/>
    </row>
    <row r="305" spans="1:10" x14ac:dyDescent="0.25">
      <c r="A305" s="45" t="s">
        <v>1078</v>
      </c>
      <c r="B305" s="37" t="s">
        <v>1079</v>
      </c>
      <c r="C305" s="49" t="s">
        <v>1122</v>
      </c>
      <c r="D305" s="49" t="s">
        <v>1189</v>
      </c>
      <c r="E305" s="45">
        <v>1</v>
      </c>
      <c r="F305" s="45" t="s">
        <v>45</v>
      </c>
      <c r="G305" s="47"/>
      <c r="H305" s="26" t="s">
        <v>1080</v>
      </c>
      <c r="I305" s="49" t="s">
        <v>1081</v>
      </c>
      <c r="J305" s="49"/>
    </row>
    <row r="306" spans="1:10" x14ac:dyDescent="0.25">
      <c r="A306" s="45" t="s">
        <v>1082</v>
      </c>
      <c r="B306" s="37" t="s">
        <v>1083</v>
      </c>
      <c r="C306" s="49" t="s">
        <v>43</v>
      </c>
      <c r="D306" s="49" t="s">
        <v>44</v>
      </c>
      <c r="E306" s="45">
        <v>1</v>
      </c>
      <c r="F306" s="45" t="s">
        <v>45</v>
      </c>
      <c r="G306" s="47"/>
      <c r="H306" s="47" t="s">
        <v>1084</v>
      </c>
      <c r="I306" s="49" t="s">
        <v>128</v>
      </c>
      <c r="J306" s="49"/>
    </row>
    <row r="307" spans="1:10" x14ac:dyDescent="0.25">
      <c r="A307" s="45" t="s">
        <v>1085</v>
      </c>
      <c r="B307" s="37" t="s">
        <v>1086</v>
      </c>
      <c r="C307" s="49" t="s">
        <v>43</v>
      </c>
      <c r="D307" s="49" t="s">
        <v>243</v>
      </c>
      <c r="E307" s="45">
        <v>2</v>
      </c>
      <c r="F307" s="45" t="s">
        <v>45</v>
      </c>
      <c r="G307" s="47"/>
      <c r="H307" s="47" t="s">
        <v>1087</v>
      </c>
      <c r="I307" s="49" t="s">
        <v>1088</v>
      </c>
      <c r="J307" s="49"/>
    </row>
    <row r="308" spans="1:10" x14ac:dyDescent="0.25">
      <c r="A308" s="45" t="s">
        <v>1089</v>
      </c>
      <c r="B308" s="37" t="s">
        <v>1090</v>
      </c>
      <c r="C308" s="49" t="s">
        <v>43</v>
      </c>
      <c r="D308" s="49" t="s">
        <v>243</v>
      </c>
      <c r="E308" s="45">
        <v>1</v>
      </c>
      <c r="F308" s="45" t="s">
        <v>45</v>
      </c>
      <c r="G308" s="47"/>
      <c r="H308" s="47" t="s">
        <v>1091</v>
      </c>
      <c r="I308" s="49" t="s">
        <v>128</v>
      </c>
      <c r="J308" s="49"/>
    </row>
    <row r="309" spans="1:10" x14ac:dyDescent="0.25">
      <c r="A309" s="45" t="s">
        <v>1092</v>
      </c>
      <c r="B309" s="49" t="s">
        <v>1260</v>
      </c>
      <c r="C309" s="49" t="s">
        <v>59</v>
      </c>
      <c r="D309" s="49" t="s">
        <v>60</v>
      </c>
      <c r="E309" s="45">
        <v>1</v>
      </c>
      <c r="F309" s="45" t="s">
        <v>45</v>
      </c>
      <c r="G309" s="47"/>
      <c r="H309" s="47" t="s">
        <v>1094</v>
      </c>
      <c r="I309" s="49" t="s">
        <v>280</v>
      </c>
      <c r="J309" s="49"/>
    </row>
    <row r="310" spans="1:10" x14ac:dyDescent="0.25">
      <c r="A310" s="45" t="s">
        <v>1095</v>
      </c>
      <c r="B310" s="49" t="s">
        <v>1096</v>
      </c>
      <c r="C310" s="49" t="s">
        <v>43</v>
      </c>
      <c r="D310" s="49" t="s">
        <v>243</v>
      </c>
      <c r="E310" s="65">
        <v>28</v>
      </c>
      <c r="F310" s="45" t="s">
        <v>45</v>
      </c>
      <c r="G310" s="47" t="s">
        <v>1329</v>
      </c>
      <c r="H310" s="47" t="s">
        <v>1097</v>
      </c>
      <c r="I310" s="49" t="s">
        <v>46</v>
      </c>
      <c r="J310" s="49"/>
    </row>
    <row r="311" spans="1:10" x14ac:dyDescent="0.25">
      <c r="A311" s="45" t="s">
        <v>1098</v>
      </c>
      <c r="B311" s="49" t="s">
        <v>1099</v>
      </c>
      <c r="C311" s="49" t="s">
        <v>225</v>
      </c>
      <c r="D311" s="49" t="s">
        <v>988</v>
      </c>
      <c r="E311" s="65">
        <v>2</v>
      </c>
      <c r="F311" s="45" t="s">
        <v>45</v>
      </c>
      <c r="G311" s="47"/>
      <c r="H311" s="26">
        <v>300450</v>
      </c>
      <c r="I311" s="49" t="s">
        <v>258</v>
      </c>
      <c r="J311" s="49"/>
    </row>
    <row r="312" spans="1:10" x14ac:dyDescent="0.25">
      <c r="A312" s="45" t="s">
        <v>1100</v>
      </c>
      <c r="B312" s="49" t="s">
        <v>1101</v>
      </c>
      <c r="C312" s="49" t="s">
        <v>43</v>
      </c>
      <c r="D312" s="49" t="s">
        <v>999</v>
      </c>
      <c r="E312" s="45">
        <v>1</v>
      </c>
      <c r="F312" s="45" t="s">
        <v>45</v>
      </c>
      <c r="G312" s="47"/>
      <c r="H312" s="47" t="s">
        <v>1102</v>
      </c>
      <c r="I312" s="49" t="s">
        <v>1103</v>
      </c>
      <c r="J312" s="49"/>
    </row>
    <row r="313" spans="1:10" x14ac:dyDescent="0.25">
      <c r="A313" s="45" t="s">
        <v>1104</v>
      </c>
      <c r="B313" s="49" t="s">
        <v>1105</v>
      </c>
      <c r="C313" s="49" t="s">
        <v>277</v>
      </c>
      <c r="D313" s="49" t="s">
        <v>1106</v>
      </c>
      <c r="E313" s="45">
        <v>5</v>
      </c>
      <c r="F313" s="45" t="s">
        <v>45</v>
      </c>
      <c r="G313" s="47"/>
      <c r="H313" s="47" t="s">
        <v>754</v>
      </c>
      <c r="I313" s="49" t="s">
        <v>755</v>
      </c>
      <c r="J313" s="49"/>
    </row>
    <row r="314" spans="1:10" x14ac:dyDescent="0.25">
      <c r="A314" s="45" t="s">
        <v>1107</v>
      </c>
      <c r="B314" s="49" t="s">
        <v>1108</v>
      </c>
      <c r="C314" s="50" t="s">
        <v>277</v>
      </c>
      <c r="D314" s="50" t="s">
        <v>1106</v>
      </c>
      <c r="E314" s="69">
        <v>30</v>
      </c>
      <c r="F314" s="69" t="s">
        <v>45</v>
      </c>
      <c r="G314" s="47"/>
      <c r="H314" s="64" t="s">
        <v>754</v>
      </c>
      <c r="I314" s="55" t="s">
        <v>755</v>
      </c>
      <c r="J314" s="55"/>
    </row>
    <row r="315" spans="1:10" x14ac:dyDescent="0.25">
      <c r="A315" s="45" t="s">
        <v>1109</v>
      </c>
      <c r="B315" s="49" t="s">
        <v>1110</v>
      </c>
      <c r="C315" s="50" t="s">
        <v>59</v>
      </c>
      <c r="D315" s="50" t="s">
        <v>60</v>
      </c>
      <c r="E315" s="69">
        <v>1</v>
      </c>
      <c r="F315" s="69" t="s">
        <v>45</v>
      </c>
      <c r="G315" s="47"/>
      <c r="H315" s="64" t="s">
        <v>1111</v>
      </c>
      <c r="I315" s="55" t="s">
        <v>280</v>
      </c>
      <c r="J315" s="55"/>
    </row>
    <row r="316" spans="1:10" x14ac:dyDescent="0.25">
      <c r="A316" s="45" t="s">
        <v>1112</v>
      </c>
      <c r="B316" s="49" t="s">
        <v>1113</v>
      </c>
      <c r="C316" s="50" t="s">
        <v>43</v>
      </c>
      <c r="D316" s="50" t="s">
        <v>243</v>
      </c>
      <c r="E316" s="69">
        <v>4</v>
      </c>
      <c r="F316" s="69" t="s">
        <v>45</v>
      </c>
      <c r="G316" s="47"/>
      <c r="H316" s="64">
        <v>36488000</v>
      </c>
      <c r="I316" s="55" t="s">
        <v>258</v>
      </c>
      <c r="J316" s="55"/>
    </row>
    <row r="317" spans="1:10" x14ac:dyDescent="0.25">
      <c r="A317" s="45" t="s">
        <v>1114</v>
      </c>
      <c r="B317" s="49" t="s">
        <v>1115</v>
      </c>
      <c r="C317" s="50" t="s">
        <v>43</v>
      </c>
      <c r="D317" s="50" t="s">
        <v>243</v>
      </c>
      <c r="E317" s="69">
        <v>4</v>
      </c>
      <c r="F317" s="69" t="s">
        <v>45</v>
      </c>
      <c r="G317" s="47"/>
      <c r="H317" s="64">
        <v>36490200</v>
      </c>
      <c r="I317" s="55" t="s">
        <v>258</v>
      </c>
      <c r="J317" s="55"/>
    </row>
    <row r="318" spans="1:10" x14ac:dyDescent="0.25">
      <c r="A318" s="45" t="s">
        <v>1116</v>
      </c>
      <c r="B318" s="49" t="s">
        <v>1117</v>
      </c>
      <c r="C318" s="50" t="s">
        <v>277</v>
      </c>
      <c r="D318" s="50" t="s">
        <v>278</v>
      </c>
      <c r="E318" s="69">
        <v>20</v>
      </c>
      <c r="F318" s="69" t="s">
        <v>45</v>
      </c>
      <c r="G318" s="47"/>
      <c r="H318" s="64" t="s">
        <v>1118</v>
      </c>
      <c r="I318" s="54" t="s">
        <v>1119</v>
      </c>
      <c r="J318" s="55"/>
    </row>
    <row r="319" spans="1:10" x14ac:dyDescent="0.25">
      <c r="A319" s="45" t="s">
        <v>1120</v>
      </c>
      <c r="B319" s="49" t="s">
        <v>1121</v>
      </c>
      <c r="C319" s="50" t="s">
        <v>1122</v>
      </c>
      <c r="D319" s="50" t="s">
        <v>1123</v>
      </c>
      <c r="E319" s="69">
        <v>6</v>
      </c>
      <c r="F319" s="69" t="s">
        <v>45</v>
      </c>
      <c r="G319" s="47"/>
      <c r="H319" s="64" t="s">
        <v>1124</v>
      </c>
      <c r="I319" s="55" t="s">
        <v>876</v>
      </c>
      <c r="J319" s="55"/>
    </row>
  </sheetData>
  <sheetProtection algorithmName="SHA-512" hashValue="XqCLwcvas86T7tpyZc3f8j1JDavdYTSmz2y/2p0dQ/nYHQ+Zb+7dZG1oWurfkfl1skSsekfLzC1pwGeiOe3l7g==" saltValue="90k9i2H9QqaQ4mHt95rnPg==" spinCount="100000" sheet="1" objects="1" scenarios="1" sort="0" autoFilter="0"/>
  <autoFilter ref="A4:J319" xr:uid="{00000000-0001-0000-0400-000000000000}"/>
  <dataConsolidate/>
  <mergeCells count="2">
    <mergeCell ref="A2:J2"/>
    <mergeCell ref="A1:B1"/>
  </mergeCells>
  <phoneticPr fontId="16" type="noConversion"/>
  <conditionalFormatting sqref="A83">
    <cfRule type="duplicateValues" dxfId="30" priority="3"/>
    <cfRule type="duplicateValues" dxfId="29" priority="4"/>
  </conditionalFormatting>
  <conditionalFormatting sqref="A85">
    <cfRule type="duplicateValues" dxfId="28" priority="1"/>
    <cfRule type="duplicateValues" dxfId="27" priority="2"/>
  </conditionalFormatting>
  <conditionalFormatting sqref="H270:H271">
    <cfRule type="duplicateValues" dxfId="26" priority="10"/>
  </conditionalFormatting>
  <conditionalFormatting sqref="H272">
    <cfRule type="duplicateValues" dxfId="25" priority="9"/>
  </conditionalFormatting>
  <conditionalFormatting sqref="H273">
    <cfRule type="duplicateValues" dxfId="24" priority="8"/>
  </conditionalFormatting>
  <conditionalFormatting sqref="H274:H286">
    <cfRule type="duplicateValues" dxfId="23" priority="7"/>
  </conditionalFormatting>
  <conditionalFormatting sqref="H287">
    <cfRule type="duplicateValues" dxfId="22" priority="6"/>
  </conditionalFormatting>
  <conditionalFormatting sqref="H288:H289">
    <cfRule type="duplicateValues" dxfId="21" priority="5"/>
  </conditionalFormatting>
  <dataValidations count="6">
    <dataValidation type="custom" allowBlank="1" showInputMessage="1" showErrorMessage="1" sqref="E318:E623 E264:E269 E306:E311" xr:uid="{00000000-0002-0000-0400-000000000000}">
      <formula1>D264="Other"</formula1>
    </dataValidation>
    <dataValidation allowBlank="1" showInputMessage="1" showErrorMessage="1" promptTitle="NOTE:" prompt="Keep to Max character of 90" sqref="B229 B197 B270:B286" xr:uid="{00000000-0002-0000-0400-000001000000}"/>
    <dataValidation type="list" allowBlank="1" showInputMessage="1" showErrorMessage="1" sqref="C239:C245 C247 C290:C293 D264:D269 D306:D311 D318:D6186" xr:uid="{00000000-0002-0000-0400-000003000000}">
      <formula1>#REF!</formula1>
    </dataValidation>
    <dataValidation type="list" allowBlank="1" showInputMessage="1" showErrorMessage="1" sqref="F262:F263 F270:F305 F312:F314 F239:F248" xr:uid="{95089E49-EE67-4BB4-A5AF-96FE9C576A51}">
      <formula1>"Yes, No"</formula1>
    </dataValidation>
    <dataValidation type="list" allowBlank="1" showInputMessage="1" showErrorMessage="1" sqref="D239:D248 D262:D263 D270:D275 D277 D280:D305 D312:D314" xr:uid="{CE1D9FBF-419B-4221-AEBA-972B9A96E69C}">
      <formula1>INDIRECT(C239)</formula1>
    </dataValidation>
    <dataValidation type="list" allowBlank="1" showInputMessage="1" showErrorMessage="1" sqref="C246 C248 C287:C289 C262:C263" xr:uid="{E5E4ACF6-7345-44DA-AA0C-C455A9BA69FC}"/>
  </dataValidations>
  <hyperlinks>
    <hyperlink ref="J183" r:id="rId1" xr:uid="{00000000-0004-0000-0400-000000000000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J324"/>
  <sheetViews>
    <sheetView zoomScale="90" zoomScaleNormal="90" workbookViewId="0">
      <selection activeCell="B19" sqref="B19"/>
    </sheetView>
  </sheetViews>
  <sheetFormatPr defaultColWidth="38" defaultRowHeight="15" x14ac:dyDescent="0.25"/>
  <cols>
    <col min="1" max="1" width="14.5703125" style="12" customWidth="1"/>
    <col min="2" max="2" width="94.42578125" style="11" customWidth="1"/>
    <col min="3" max="3" width="22.85546875" style="11" customWidth="1"/>
    <col min="4" max="4" width="37" style="11" customWidth="1"/>
    <col min="5" max="5" width="14.5703125" style="12" customWidth="1"/>
    <col min="6" max="6" width="16" style="12" customWidth="1"/>
    <col min="7" max="7" width="26" style="12" customWidth="1"/>
    <col min="8" max="8" width="28.140625" style="11" customWidth="1"/>
    <col min="9" max="9" width="38.42578125" style="11" customWidth="1"/>
    <col min="10" max="10" width="102.42578125" style="11" customWidth="1"/>
    <col min="11" max="16384" width="38" style="11"/>
  </cols>
  <sheetData>
    <row r="1" spans="1:10" ht="14.45" customHeight="1" x14ac:dyDescent="0.25">
      <c r="A1" s="87" t="s">
        <v>1324</v>
      </c>
      <c r="B1" s="87"/>
    </row>
    <row r="2" spans="1:10" s="17" customFormat="1" ht="77.099999999999994" customHeight="1" x14ac:dyDescent="0.25">
      <c r="A2" s="88" t="s">
        <v>1337</v>
      </c>
      <c r="B2" s="88"/>
      <c r="C2" s="88"/>
      <c r="D2" s="88"/>
      <c r="E2" s="88"/>
      <c r="F2" s="88"/>
      <c r="G2" s="88"/>
      <c r="H2" s="88"/>
      <c r="I2" s="88"/>
      <c r="J2" s="88"/>
    </row>
    <row r="3" spans="1:10" s="17" customFormat="1" x14ac:dyDescent="0.25">
      <c r="G3" s="12"/>
      <c r="H3" s="18"/>
    </row>
    <row r="4" spans="1:10" s="17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8" t="s">
        <v>1125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45</v>
      </c>
      <c r="G7" s="47"/>
      <c r="H7" s="46"/>
      <c r="I7" s="47"/>
      <c r="J7" s="48"/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1" t="s">
        <v>1261</v>
      </c>
      <c r="I8" s="47" t="s">
        <v>62</v>
      </c>
      <c r="J8" s="48"/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1" t="s">
        <v>1262</v>
      </c>
      <c r="I9" s="47" t="s">
        <v>66</v>
      </c>
      <c r="J9" s="48"/>
    </row>
    <row r="10" spans="1:1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1">
        <v>2120</v>
      </c>
      <c r="I10" s="47" t="s">
        <v>66</v>
      </c>
      <c r="J10" s="48"/>
    </row>
    <row r="11" spans="1:1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1">
        <v>2120</v>
      </c>
      <c r="I11" s="47" t="s">
        <v>66</v>
      </c>
      <c r="J11" s="48"/>
    </row>
    <row r="12" spans="1:1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1">
        <v>2120</v>
      </c>
      <c r="I12" s="47" t="s">
        <v>66</v>
      </c>
      <c r="J12" s="48"/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1">
        <v>2120</v>
      </c>
      <c r="I13" s="47" t="s">
        <v>66</v>
      </c>
      <c r="J13" s="48"/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1" t="s">
        <v>1263</v>
      </c>
      <c r="I14" s="47" t="s">
        <v>66</v>
      </c>
      <c r="J14" s="48"/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1" t="s">
        <v>81</v>
      </c>
      <c r="I15" s="47" t="s">
        <v>66</v>
      </c>
      <c r="J15" s="48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1" t="s">
        <v>84</v>
      </c>
      <c r="I16" s="47" t="s">
        <v>66</v>
      </c>
      <c r="J16" s="47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1" t="s">
        <v>87</v>
      </c>
      <c r="I17" s="47" t="s">
        <v>66</v>
      </c>
      <c r="J17" s="47"/>
    </row>
    <row r="18" spans="1:10" ht="30" x14ac:dyDescent="0.25">
      <c r="A18" s="45" t="s">
        <v>88</v>
      </c>
      <c r="B18" s="47" t="s">
        <v>1289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1" t="s">
        <v>89</v>
      </c>
      <c r="I18" s="47" t="s">
        <v>66</v>
      </c>
      <c r="J18" s="47" t="s">
        <v>1213</v>
      </c>
    </row>
    <row r="19" spans="1:10" ht="30" x14ac:dyDescent="0.25">
      <c r="A19" s="45" t="s">
        <v>90</v>
      </c>
      <c r="B19" s="47" t="s">
        <v>1290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1" t="s">
        <v>1264</v>
      </c>
      <c r="I19" s="47" t="s">
        <v>66</v>
      </c>
      <c r="J19" s="47" t="s">
        <v>1215</v>
      </c>
    </row>
    <row r="20" spans="1:10" ht="45" x14ac:dyDescent="0.25">
      <c r="A20" s="45" t="s">
        <v>94</v>
      </c>
      <c r="B20" s="47" t="s">
        <v>1292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1" t="s">
        <v>1265</v>
      </c>
      <c r="I20" s="47" t="s">
        <v>66</v>
      </c>
      <c r="J20" s="47" t="s">
        <v>1250</v>
      </c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1" t="s">
        <v>99</v>
      </c>
      <c r="I21" s="47" t="s">
        <v>66</v>
      </c>
      <c r="J21" s="48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1" t="s">
        <v>102</v>
      </c>
      <c r="I22" s="47" t="s">
        <v>66</v>
      </c>
      <c r="J22" s="48"/>
    </row>
    <row r="23" spans="1:10" ht="30" x14ac:dyDescent="0.25">
      <c r="A23" s="45" t="s">
        <v>103</v>
      </c>
      <c r="B23" s="47" t="s">
        <v>1293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1" t="s">
        <v>1266</v>
      </c>
      <c r="I23" s="47" t="s">
        <v>66</v>
      </c>
      <c r="J23" s="47" t="s">
        <v>1217</v>
      </c>
    </row>
    <row r="24" spans="1:10" ht="30" x14ac:dyDescent="0.25">
      <c r="A24" s="45" t="s">
        <v>105</v>
      </c>
      <c r="B24" s="47" t="s">
        <v>1294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1" t="s">
        <v>1267</v>
      </c>
      <c r="I24" s="47" t="s">
        <v>66</v>
      </c>
      <c r="J24" s="47" t="s">
        <v>1217</v>
      </c>
    </row>
    <row r="25" spans="1:10" ht="30" x14ac:dyDescent="0.25">
      <c r="A25" s="45" t="s">
        <v>107</v>
      </c>
      <c r="B25" s="47" t="s">
        <v>1295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1" t="s">
        <v>108</v>
      </c>
      <c r="I25" s="47" t="s">
        <v>66</v>
      </c>
      <c r="J25" s="47" t="s">
        <v>1217</v>
      </c>
    </row>
    <row r="26" spans="1:10" ht="3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1" t="s">
        <v>1310</v>
      </c>
      <c r="I26" s="47" t="s">
        <v>66</v>
      </c>
      <c r="J26" s="47" t="s">
        <v>1217</v>
      </c>
    </row>
    <row r="27" spans="1:10" x14ac:dyDescent="0.25">
      <c r="A27" s="45" t="s">
        <v>112</v>
      </c>
      <c r="B27" s="47" t="s">
        <v>113</v>
      </c>
      <c r="C27" s="47" t="s">
        <v>59</v>
      </c>
      <c r="D27" s="47" t="s">
        <v>60</v>
      </c>
      <c r="E27" s="45">
        <v>14</v>
      </c>
      <c r="F27" s="45" t="s">
        <v>45</v>
      </c>
      <c r="G27" s="47"/>
      <c r="H27" s="21" t="s">
        <v>1268</v>
      </c>
      <c r="I27" s="47"/>
      <c r="J27" s="47"/>
    </row>
    <row r="28" spans="1:10" x14ac:dyDescent="0.25">
      <c r="A28" s="45" t="s">
        <v>124</v>
      </c>
      <c r="B28" s="25" t="s">
        <v>125</v>
      </c>
      <c r="C28" s="47" t="s">
        <v>54</v>
      </c>
      <c r="D28" s="47" t="s">
        <v>126</v>
      </c>
      <c r="E28" s="45">
        <v>1</v>
      </c>
      <c r="F28" s="45" t="s">
        <v>45</v>
      </c>
      <c r="G28" s="47"/>
      <c r="H28" s="46" t="s">
        <v>127</v>
      </c>
      <c r="I28" s="47" t="s">
        <v>128</v>
      </c>
      <c r="J28" s="48" t="s">
        <v>1269</v>
      </c>
    </row>
    <row r="29" spans="1:10" x14ac:dyDescent="0.25">
      <c r="A29" s="45" t="s">
        <v>124</v>
      </c>
      <c r="B29" s="25" t="s">
        <v>125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46" t="s">
        <v>127</v>
      </c>
      <c r="I29" s="47" t="s">
        <v>128</v>
      </c>
      <c r="J29" s="48" t="s">
        <v>1269</v>
      </c>
    </row>
    <row r="30" spans="1:10" x14ac:dyDescent="0.25">
      <c r="A30" s="45" t="s">
        <v>129</v>
      </c>
      <c r="B30" s="25" t="s">
        <v>130</v>
      </c>
      <c r="C30" s="47" t="s">
        <v>54</v>
      </c>
      <c r="D30" s="47" t="s">
        <v>131</v>
      </c>
      <c r="E30" s="45">
        <v>6</v>
      </c>
      <c r="F30" s="45" t="s">
        <v>45</v>
      </c>
      <c r="G30" s="47"/>
      <c r="H30" s="46" t="s">
        <v>132</v>
      </c>
      <c r="I30" s="47" t="s">
        <v>128</v>
      </c>
      <c r="J30" s="47" t="s">
        <v>1269</v>
      </c>
    </row>
    <row r="31" spans="1:10" x14ac:dyDescent="0.25">
      <c r="A31" s="45" t="s">
        <v>133</v>
      </c>
      <c r="B31" s="25" t="s">
        <v>134</v>
      </c>
      <c r="C31" s="47" t="s">
        <v>54</v>
      </c>
      <c r="D31" s="47" t="s">
        <v>131</v>
      </c>
      <c r="E31" s="45">
        <v>6</v>
      </c>
      <c r="F31" s="45" t="s">
        <v>45</v>
      </c>
      <c r="G31" s="47"/>
      <c r="H31" s="46" t="s">
        <v>135</v>
      </c>
      <c r="I31" s="47" t="s">
        <v>128</v>
      </c>
      <c r="J31" s="47" t="s">
        <v>1269</v>
      </c>
    </row>
    <row r="32" spans="1:10" x14ac:dyDescent="0.25">
      <c r="A32" s="45" t="s">
        <v>136</v>
      </c>
      <c r="B32" s="25" t="s">
        <v>137</v>
      </c>
      <c r="C32" s="47" t="s">
        <v>54</v>
      </c>
      <c r="D32" s="47" t="s">
        <v>131</v>
      </c>
      <c r="E32" s="45">
        <v>6</v>
      </c>
      <c r="F32" s="45" t="s">
        <v>45</v>
      </c>
      <c r="G32" s="47"/>
      <c r="H32" s="46" t="s">
        <v>138</v>
      </c>
      <c r="I32" s="47" t="s">
        <v>128</v>
      </c>
      <c r="J32" s="47" t="s">
        <v>1269</v>
      </c>
    </row>
    <row r="33" spans="1:10" x14ac:dyDescent="0.25">
      <c r="A33" s="45" t="s">
        <v>139</v>
      </c>
      <c r="B33" s="25" t="s">
        <v>140</v>
      </c>
      <c r="C33" s="47" t="s">
        <v>54</v>
      </c>
      <c r="D33" s="47" t="s">
        <v>131</v>
      </c>
      <c r="E33" s="45">
        <v>6</v>
      </c>
      <c r="F33" s="45" t="s">
        <v>45</v>
      </c>
      <c r="G33" s="47"/>
      <c r="H33" s="46" t="s">
        <v>141</v>
      </c>
      <c r="I33" s="47" t="s">
        <v>128</v>
      </c>
      <c r="J33" s="47" t="s">
        <v>1269</v>
      </c>
    </row>
    <row r="34" spans="1:10" x14ac:dyDescent="0.25">
      <c r="A34" s="45" t="s">
        <v>142</v>
      </c>
      <c r="B34" s="25" t="s">
        <v>143</v>
      </c>
      <c r="C34" s="47" t="s">
        <v>54</v>
      </c>
      <c r="D34" s="47" t="s">
        <v>131</v>
      </c>
      <c r="E34" s="45">
        <v>14</v>
      </c>
      <c r="F34" s="45" t="s">
        <v>45</v>
      </c>
      <c r="G34" s="47"/>
      <c r="H34" s="46" t="s">
        <v>144</v>
      </c>
      <c r="I34" s="47" t="s">
        <v>128</v>
      </c>
      <c r="J34" s="47" t="s">
        <v>1269</v>
      </c>
    </row>
    <row r="35" spans="1:10" x14ac:dyDescent="0.25">
      <c r="A35" s="45" t="s">
        <v>145</v>
      </c>
      <c r="B35" s="25" t="s">
        <v>146</v>
      </c>
      <c r="C35" s="47" t="s">
        <v>54</v>
      </c>
      <c r="D35" s="47" t="s">
        <v>131</v>
      </c>
      <c r="E35" s="45">
        <v>6</v>
      </c>
      <c r="F35" s="45" t="s">
        <v>45</v>
      </c>
      <c r="G35" s="47"/>
      <c r="H35" s="46" t="s">
        <v>147</v>
      </c>
      <c r="I35" s="47" t="s">
        <v>128</v>
      </c>
      <c r="J35" s="48" t="s">
        <v>1269</v>
      </c>
    </row>
    <row r="36" spans="1:10" x14ac:dyDescent="0.25">
      <c r="A36" s="45" t="s">
        <v>148</v>
      </c>
      <c r="B36" s="25" t="s">
        <v>149</v>
      </c>
      <c r="C36" s="47" t="s">
        <v>54</v>
      </c>
      <c r="D36" s="47" t="s">
        <v>131</v>
      </c>
      <c r="E36" s="45">
        <v>6</v>
      </c>
      <c r="F36" s="45" t="s">
        <v>45</v>
      </c>
      <c r="G36" s="47"/>
      <c r="H36" s="46" t="s">
        <v>150</v>
      </c>
      <c r="I36" s="47" t="s">
        <v>128</v>
      </c>
      <c r="J36" s="48" t="s">
        <v>1269</v>
      </c>
    </row>
    <row r="37" spans="1:10" x14ac:dyDescent="0.25">
      <c r="A37" s="45" t="s">
        <v>151</v>
      </c>
      <c r="B37" s="25" t="s">
        <v>152</v>
      </c>
      <c r="C37" s="47" t="s">
        <v>54</v>
      </c>
      <c r="D37" s="47" t="s">
        <v>131</v>
      </c>
      <c r="E37" s="45">
        <v>6</v>
      </c>
      <c r="F37" s="45" t="s">
        <v>45</v>
      </c>
      <c r="G37" s="47"/>
      <c r="H37" s="46" t="s">
        <v>153</v>
      </c>
      <c r="I37" s="47" t="s">
        <v>128</v>
      </c>
      <c r="J37" s="47" t="s">
        <v>1269</v>
      </c>
    </row>
    <row r="38" spans="1:10" x14ac:dyDescent="0.25">
      <c r="A38" s="45" t="s">
        <v>154</v>
      </c>
      <c r="B38" s="25" t="s">
        <v>155</v>
      </c>
      <c r="C38" s="47" t="s">
        <v>54</v>
      </c>
      <c r="D38" s="47" t="s">
        <v>131</v>
      </c>
      <c r="E38" s="45">
        <v>6</v>
      </c>
      <c r="F38" s="45" t="s">
        <v>45</v>
      </c>
      <c r="G38" s="47"/>
      <c r="H38" s="46" t="s">
        <v>156</v>
      </c>
      <c r="I38" s="47" t="s">
        <v>128</v>
      </c>
      <c r="J38" s="47" t="s">
        <v>1269</v>
      </c>
    </row>
    <row r="39" spans="1:10" x14ac:dyDescent="0.25">
      <c r="A39" s="45" t="s">
        <v>1270</v>
      </c>
      <c r="B39" s="47" t="s">
        <v>1271</v>
      </c>
      <c r="C39" s="47" t="s">
        <v>59</v>
      </c>
      <c r="D39" s="47" t="s">
        <v>60</v>
      </c>
      <c r="E39" s="45">
        <v>20</v>
      </c>
      <c r="F39" s="45" t="s">
        <v>45</v>
      </c>
      <c r="G39" s="47"/>
      <c r="H39" s="21" t="s">
        <v>1272</v>
      </c>
      <c r="I39" s="47"/>
      <c r="J39" s="48"/>
    </row>
    <row r="40" spans="1:10" x14ac:dyDescent="0.25">
      <c r="A40" s="45" t="s">
        <v>184</v>
      </c>
      <c r="B40" s="47" t="s">
        <v>185</v>
      </c>
      <c r="C40" s="47" t="s">
        <v>59</v>
      </c>
      <c r="D40" s="47" t="s">
        <v>186</v>
      </c>
      <c r="E40" s="45">
        <v>1</v>
      </c>
      <c r="F40" s="45" t="s">
        <v>45</v>
      </c>
      <c r="G40" s="47"/>
      <c r="H40" s="46"/>
      <c r="I40" s="47"/>
      <c r="J40" s="47"/>
    </row>
    <row r="41" spans="1:10" x14ac:dyDescent="0.25">
      <c r="A41" s="45" t="s">
        <v>187</v>
      </c>
      <c r="B41" s="47" t="s">
        <v>188</v>
      </c>
      <c r="C41" s="47" t="s">
        <v>59</v>
      </c>
      <c r="D41" s="47" t="s">
        <v>95</v>
      </c>
      <c r="E41" s="45">
        <v>1</v>
      </c>
      <c r="F41" s="45" t="s">
        <v>45</v>
      </c>
      <c r="G41" s="47"/>
      <c r="H41" s="46"/>
      <c r="I41" s="47"/>
      <c r="J41" s="47"/>
    </row>
    <row r="42" spans="1:10" x14ac:dyDescent="0.25">
      <c r="A42" s="45" t="s">
        <v>189</v>
      </c>
      <c r="B42" s="47" t="s">
        <v>190</v>
      </c>
      <c r="C42" s="47" t="s">
        <v>59</v>
      </c>
      <c r="D42" s="47" t="s">
        <v>191</v>
      </c>
      <c r="E42" s="45">
        <v>1</v>
      </c>
      <c r="F42" s="45" t="s">
        <v>45</v>
      </c>
      <c r="G42" s="47"/>
      <c r="H42" s="46"/>
      <c r="I42" s="47"/>
      <c r="J42" s="47"/>
    </row>
    <row r="43" spans="1:10" x14ac:dyDescent="0.25">
      <c r="A43" s="45" t="s">
        <v>192</v>
      </c>
      <c r="B43" s="47" t="s">
        <v>193</v>
      </c>
      <c r="C43" s="47" t="s">
        <v>59</v>
      </c>
      <c r="D43" s="47" t="s">
        <v>194</v>
      </c>
      <c r="E43" s="45">
        <v>1</v>
      </c>
      <c r="F43" s="45" t="s">
        <v>45</v>
      </c>
      <c r="G43" s="47"/>
      <c r="H43" s="46"/>
      <c r="I43" s="47"/>
      <c r="J43" s="47"/>
    </row>
    <row r="44" spans="1:10" x14ac:dyDescent="0.25">
      <c r="A44" s="45" t="s">
        <v>195</v>
      </c>
      <c r="B44" s="47" t="s">
        <v>196</v>
      </c>
      <c r="C44" s="47" t="s">
        <v>59</v>
      </c>
      <c r="D44" s="47" t="s">
        <v>194</v>
      </c>
      <c r="E44" s="45">
        <v>1</v>
      </c>
      <c r="F44" s="45" t="s">
        <v>45</v>
      </c>
      <c r="G44" s="47"/>
      <c r="H44" s="46"/>
      <c r="I44" s="47"/>
      <c r="J44" s="47"/>
    </row>
    <row r="45" spans="1:10" x14ac:dyDescent="0.25">
      <c r="A45" s="45" t="s">
        <v>197</v>
      </c>
      <c r="B45" s="25" t="s">
        <v>198</v>
      </c>
      <c r="C45" s="47" t="s">
        <v>59</v>
      </c>
      <c r="D45" s="47" t="s">
        <v>191</v>
      </c>
      <c r="E45" s="45">
        <v>1</v>
      </c>
      <c r="F45" s="45" t="s">
        <v>45</v>
      </c>
      <c r="G45" s="47"/>
      <c r="H45" s="46"/>
      <c r="I45" s="47"/>
      <c r="J45" s="47"/>
    </row>
    <row r="46" spans="1:10" x14ac:dyDescent="0.25">
      <c r="A46" s="45" t="s">
        <v>199</v>
      </c>
      <c r="B46" s="25" t="s">
        <v>200</v>
      </c>
      <c r="C46" s="47" t="s">
        <v>59</v>
      </c>
      <c r="D46" s="47" t="s">
        <v>95</v>
      </c>
      <c r="E46" s="45">
        <v>1</v>
      </c>
      <c r="F46" s="45" t="s">
        <v>45</v>
      </c>
      <c r="G46" s="47"/>
      <c r="H46" s="46"/>
      <c r="I46" s="47"/>
      <c r="J46" s="47"/>
    </row>
    <row r="47" spans="1:10" x14ac:dyDescent="0.25">
      <c r="A47" s="45" t="s">
        <v>201</v>
      </c>
      <c r="B47" s="47" t="s">
        <v>202</v>
      </c>
      <c r="C47" s="47" t="s">
        <v>59</v>
      </c>
      <c r="D47" s="47" t="s">
        <v>60</v>
      </c>
      <c r="E47" s="45">
        <v>1</v>
      </c>
      <c r="F47" s="45" t="s">
        <v>45</v>
      </c>
      <c r="G47" s="47"/>
      <c r="H47" s="46"/>
      <c r="I47" s="47"/>
      <c r="J47" s="47"/>
    </row>
    <row r="48" spans="1:10" x14ac:dyDescent="0.25">
      <c r="A48" s="45" t="s">
        <v>203</v>
      </c>
      <c r="B48" s="47" t="s">
        <v>204</v>
      </c>
      <c r="C48" s="47" t="s">
        <v>43</v>
      </c>
      <c r="D48" s="47" t="s">
        <v>205</v>
      </c>
      <c r="E48" s="45">
        <v>1</v>
      </c>
      <c r="F48" s="45" t="s">
        <v>45</v>
      </c>
      <c r="G48" s="47"/>
      <c r="H48" s="46"/>
      <c r="I48" s="47"/>
      <c r="J48" s="47"/>
    </row>
    <row r="49" spans="1:10" x14ac:dyDescent="0.25">
      <c r="A49" s="45" t="s">
        <v>206</v>
      </c>
      <c r="B49" s="47" t="s">
        <v>207</v>
      </c>
      <c r="C49" s="47" t="s">
        <v>43</v>
      </c>
      <c r="D49" s="47" t="s">
        <v>205</v>
      </c>
      <c r="E49" s="45">
        <v>1</v>
      </c>
      <c r="F49" s="45" t="s">
        <v>45</v>
      </c>
      <c r="G49" s="47"/>
      <c r="H49" s="46"/>
      <c r="I49" s="47"/>
      <c r="J49" s="47"/>
    </row>
    <row r="50" spans="1:10" x14ac:dyDescent="0.25">
      <c r="A50" s="45" t="s">
        <v>208</v>
      </c>
      <c r="B50" s="47" t="s">
        <v>209</v>
      </c>
      <c r="C50" s="47" t="s">
        <v>59</v>
      </c>
      <c r="D50" s="47" t="s">
        <v>60</v>
      </c>
      <c r="E50" s="45">
        <v>1</v>
      </c>
      <c r="F50" s="45" t="s">
        <v>45</v>
      </c>
      <c r="G50" s="47"/>
      <c r="H50" s="46"/>
      <c r="I50" s="47"/>
      <c r="J50" s="47"/>
    </row>
    <row r="51" spans="1:10" x14ac:dyDescent="0.25">
      <c r="A51" s="45" t="s">
        <v>210</v>
      </c>
      <c r="B51" s="47" t="s">
        <v>211</v>
      </c>
      <c r="C51" s="47" t="s">
        <v>59</v>
      </c>
      <c r="D51" s="47" t="s">
        <v>60</v>
      </c>
      <c r="E51" s="45">
        <v>1</v>
      </c>
      <c r="F51" s="45" t="s">
        <v>45</v>
      </c>
      <c r="G51" s="47"/>
      <c r="H51" s="46"/>
      <c r="I51" s="47"/>
      <c r="J51" s="47"/>
    </row>
    <row r="52" spans="1:10" x14ac:dyDescent="0.25">
      <c r="A52" s="45" t="s">
        <v>212</v>
      </c>
      <c r="B52" s="47" t="s">
        <v>213</v>
      </c>
      <c r="C52" s="47" t="s">
        <v>54</v>
      </c>
      <c r="D52" s="47" t="s">
        <v>214</v>
      </c>
      <c r="E52" s="45">
        <v>2</v>
      </c>
      <c r="F52" s="45" t="s">
        <v>45</v>
      </c>
      <c r="G52" s="47"/>
      <c r="H52" s="47" t="s">
        <v>215</v>
      </c>
      <c r="I52" s="47" t="s">
        <v>216</v>
      </c>
      <c r="J52" s="47"/>
    </row>
    <row r="53" spans="1:10" x14ac:dyDescent="0.25">
      <c r="A53" s="45" t="s">
        <v>217</v>
      </c>
      <c r="B53" s="47" t="s">
        <v>218</v>
      </c>
      <c r="C53" s="47" t="s">
        <v>54</v>
      </c>
      <c r="D53" s="47" t="s">
        <v>214</v>
      </c>
      <c r="E53" s="45">
        <v>2</v>
      </c>
      <c r="F53" s="45" t="s">
        <v>45</v>
      </c>
      <c r="G53" s="47"/>
      <c r="H53" s="47" t="s">
        <v>219</v>
      </c>
      <c r="I53" s="47" t="s">
        <v>216</v>
      </c>
      <c r="J53" s="47"/>
    </row>
    <row r="54" spans="1:10" x14ac:dyDescent="0.25">
      <c r="A54" s="45" t="s">
        <v>220</v>
      </c>
      <c r="B54" s="47" t="s">
        <v>221</v>
      </c>
      <c r="C54" s="47" t="s">
        <v>54</v>
      </c>
      <c r="D54" s="47" t="s">
        <v>214</v>
      </c>
      <c r="E54" s="45">
        <v>2</v>
      </c>
      <c r="F54" s="45" t="s">
        <v>45</v>
      </c>
      <c r="G54" s="47"/>
      <c r="H54" s="47" t="s">
        <v>222</v>
      </c>
      <c r="I54" s="47" t="s">
        <v>128</v>
      </c>
      <c r="J54" s="47"/>
    </row>
    <row r="55" spans="1:10" ht="30" x14ac:dyDescent="0.25">
      <c r="A55" s="45" t="s">
        <v>223</v>
      </c>
      <c r="B55" s="47" t="s">
        <v>224</v>
      </c>
      <c r="C55" s="47" t="s">
        <v>225</v>
      </c>
      <c r="D55" s="47" t="s">
        <v>226</v>
      </c>
      <c r="E55" s="45">
        <v>56</v>
      </c>
      <c r="F55" s="45" t="s">
        <v>45</v>
      </c>
      <c r="G55" s="47"/>
      <c r="H55" s="47" t="s">
        <v>227</v>
      </c>
      <c r="I55" s="47" t="s">
        <v>228</v>
      </c>
      <c r="J55" s="47"/>
    </row>
    <row r="56" spans="1:10" ht="30" x14ac:dyDescent="0.25">
      <c r="A56" s="45" t="s">
        <v>229</v>
      </c>
      <c r="B56" s="47" t="s">
        <v>230</v>
      </c>
      <c r="C56" s="47" t="s">
        <v>225</v>
      </c>
      <c r="D56" s="47" t="s">
        <v>226</v>
      </c>
      <c r="E56" s="45">
        <v>56</v>
      </c>
      <c r="F56" s="45" t="s">
        <v>45</v>
      </c>
      <c r="G56" s="47"/>
      <c r="H56" s="47" t="s">
        <v>231</v>
      </c>
      <c r="I56" s="47" t="s">
        <v>228</v>
      </c>
      <c r="J56" s="47"/>
    </row>
    <row r="57" spans="1:10" ht="30" x14ac:dyDescent="0.25">
      <c r="A57" s="45" t="s">
        <v>232</v>
      </c>
      <c r="B57" s="47" t="s">
        <v>233</v>
      </c>
      <c r="C57" s="47" t="s">
        <v>225</v>
      </c>
      <c r="D57" s="47" t="s">
        <v>226</v>
      </c>
      <c r="E57" s="45">
        <v>56</v>
      </c>
      <c r="F57" s="45" t="s">
        <v>45</v>
      </c>
      <c r="G57" s="47"/>
      <c r="H57" s="47" t="s">
        <v>234</v>
      </c>
      <c r="I57" s="47" t="s">
        <v>228</v>
      </c>
      <c r="J57" s="47"/>
    </row>
    <row r="58" spans="1:10" x14ac:dyDescent="0.25">
      <c r="A58" s="45" t="s">
        <v>235</v>
      </c>
      <c r="B58" s="47" t="s">
        <v>236</v>
      </c>
      <c r="C58" s="47" t="s">
        <v>54</v>
      </c>
      <c r="D58" s="47" t="s">
        <v>131</v>
      </c>
      <c r="E58" s="45">
        <v>14</v>
      </c>
      <c r="F58" s="45" t="s">
        <v>45</v>
      </c>
      <c r="G58" s="47"/>
      <c r="H58" s="47" t="s">
        <v>237</v>
      </c>
      <c r="I58" s="47" t="s">
        <v>216</v>
      </c>
      <c r="J58" s="47"/>
    </row>
    <row r="59" spans="1:10" x14ac:dyDescent="0.25">
      <c r="A59" s="69" t="s">
        <v>238</v>
      </c>
      <c r="B59" s="47" t="s">
        <v>239</v>
      </c>
      <c r="C59" s="47" t="s">
        <v>54</v>
      </c>
      <c r="D59" s="47" t="s">
        <v>55</v>
      </c>
      <c r="E59" s="69">
        <v>1</v>
      </c>
      <c r="F59" s="69" t="s">
        <v>45</v>
      </c>
      <c r="G59" s="47"/>
      <c r="H59" s="26" t="s">
        <v>240</v>
      </c>
      <c r="I59" s="79" t="s">
        <v>46</v>
      </c>
      <c r="J59" s="47"/>
    </row>
    <row r="60" spans="1:10" ht="45" x14ac:dyDescent="0.25">
      <c r="A60" s="69" t="s">
        <v>241</v>
      </c>
      <c r="B60" s="47" t="s">
        <v>242</v>
      </c>
      <c r="C60" s="47" t="s">
        <v>43</v>
      </c>
      <c r="D60" s="47" t="s">
        <v>243</v>
      </c>
      <c r="E60" s="69">
        <v>1</v>
      </c>
      <c r="F60" s="69" t="s">
        <v>56</v>
      </c>
      <c r="G60" s="47" t="s">
        <v>1332</v>
      </c>
      <c r="H60" s="47">
        <v>9466</v>
      </c>
      <c r="I60" s="79" t="s">
        <v>244</v>
      </c>
      <c r="J60" s="55" t="s">
        <v>245</v>
      </c>
    </row>
    <row r="61" spans="1:10" x14ac:dyDescent="0.25">
      <c r="A61" s="69" t="s">
        <v>246</v>
      </c>
      <c r="B61" s="47" t="s">
        <v>247</v>
      </c>
      <c r="C61" s="47" t="s">
        <v>54</v>
      </c>
      <c r="D61" s="47" t="s">
        <v>214</v>
      </c>
      <c r="E61" s="69">
        <v>6</v>
      </c>
      <c r="F61" s="69" t="s">
        <v>45</v>
      </c>
      <c r="G61" s="47"/>
      <c r="H61" s="26" t="s">
        <v>248</v>
      </c>
      <c r="I61" s="79" t="s">
        <v>128</v>
      </c>
      <c r="J61" s="47"/>
    </row>
    <row r="62" spans="1:10" x14ac:dyDescent="0.25">
      <c r="A62" s="69" t="s">
        <v>249</v>
      </c>
      <c r="B62" s="47" t="s">
        <v>250</v>
      </c>
      <c r="C62" s="47" t="s">
        <v>59</v>
      </c>
      <c r="D62" s="47" t="s">
        <v>95</v>
      </c>
      <c r="E62" s="69">
        <v>20</v>
      </c>
      <c r="F62" s="69" t="s">
        <v>45</v>
      </c>
      <c r="G62" s="47"/>
      <c r="H62" s="25" t="s">
        <v>251</v>
      </c>
      <c r="I62" s="79" t="s">
        <v>252</v>
      </c>
      <c r="J62" s="47"/>
    </row>
    <row r="63" spans="1:10" x14ac:dyDescent="0.25">
      <c r="A63" s="69" t="s">
        <v>253</v>
      </c>
      <c r="B63" s="47" t="s">
        <v>254</v>
      </c>
      <c r="C63" s="47" t="s">
        <v>54</v>
      </c>
      <c r="D63" s="47" t="s">
        <v>214</v>
      </c>
      <c r="E63" s="69">
        <v>2</v>
      </c>
      <c r="F63" s="69" t="s">
        <v>45</v>
      </c>
      <c r="G63" s="47"/>
      <c r="H63" s="25" t="s">
        <v>255</v>
      </c>
      <c r="I63" s="79" t="s">
        <v>216</v>
      </c>
      <c r="J63" s="47"/>
    </row>
    <row r="64" spans="1:10" x14ac:dyDescent="0.25">
      <c r="A64" s="69" t="s">
        <v>256</v>
      </c>
      <c r="B64" s="47" t="s">
        <v>257</v>
      </c>
      <c r="C64" s="47" t="s">
        <v>59</v>
      </c>
      <c r="D64" s="47" t="s">
        <v>60</v>
      </c>
      <c r="E64" s="69">
        <v>14</v>
      </c>
      <c r="F64" s="69" t="s">
        <v>45</v>
      </c>
      <c r="G64" s="47"/>
      <c r="H64" s="34">
        <v>382268</v>
      </c>
      <c r="I64" s="79" t="s">
        <v>258</v>
      </c>
      <c r="J64" s="47"/>
    </row>
    <row r="65" spans="1:10" x14ac:dyDescent="0.25">
      <c r="A65" s="69" t="s">
        <v>259</v>
      </c>
      <c r="B65" s="47" t="s">
        <v>260</v>
      </c>
      <c r="C65" s="47" t="s">
        <v>54</v>
      </c>
      <c r="D65" s="47" t="s">
        <v>131</v>
      </c>
      <c r="E65" s="69">
        <v>14</v>
      </c>
      <c r="F65" s="69" t="s">
        <v>45</v>
      </c>
      <c r="G65" s="47"/>
      <c r="H65" s="25" t="s">
        <v>261</v>
      </c>
      <c r="I65" s="79" t="s">
        <v>262</v>
      </c>
      <c r="J65" s="47"/>
    </row>
    <row r="66" spans="1:10" x14ac:dyDescent="0.25">
      <c r="A66" s="69" t="s">
        <v>263</v>
      </c>
      <c r="B66" s="47" t="s">
        <v>264</v>
      </c>
      <c r="C66" s="47" t="s">
        <v>54</v>
      </c>
      <c r="D66" s="47" t="s">
        <v>214</v>
      </c>
      <c r="E66" s="69">
        <v>6</v>
      </c>
      <c r="F66" s="69" t="s">
        <v>45</v>
      </c>
      <c r="G66" s="47"/>
      <c r="H66" s="47" t="s">
        <v>265</v>
      </c>
      <c r="I66" s="79" t="s">
        <v>128</v>
      </c>
      <c r="J66" s="47"/>
    </row>
    <row r="67" spans="1:10" x14ac:dyDescent="0.25">
      <c r="A67" s="69" t="s">
        <v>266</v>
      </c>
      <c r="B67" s="47" t="s">
        <v>267</v>
      </c>
      <c r="C67" s="47" t="s">
        <v>54</v>
      </c>
      <c r="D67" s="47" t="s">
        <v>131</v>
      </c>
      <c r="E67" s="69">
        <v>14</v>
      </c>
      <c r="F67" s="69" t="s">
        <v>45</v>
      </c>
      <c r="G67" s="47"/>
      <c r="H67" s="47" t="s">
        <v>268</v>
      </c>
      <c r="I67" s="79" t="s">
        <v>216</v>
      </c>
      <c r="J67" s="47"/>
    </row>
    <row r="68" spans="1:10" x14ac:dyDescent="0.25">
      <c r="A68" s="69" t="s">
        <v>269</v>
      </c>
      <c r="B68" s="47" t="s">
        <v>270</v>
      </c>
      <c r="C68" s="47" t="s">
        <v>54</v>
      </c>
      <c r="D68" s="47" t="s">
        <v>131</v>
      </c>
      <c r="E68" s="69">
        <v>14</v>
      </c>
      <c r="F68" s="69" t="s">
        <v>45</v>
      </c>
      <c r="G68" s="47"/>
      <c r="H68" s="66" t="s">
        <v>271</v>
      </c>
      <c r="I68" s="80" t="s">
        <v>216</v>
      </c>
      <c r="J68" s="47"/>
    </row>
    <row r="69" spans="1:10" x14ac:dyDescent="0.25">
      <c r="A69" s="69" t="s">
        <v>272</v>
      </c>
      <c r="B69" s="47" t="s">
        <v>273</v>
      </c>
      <c r="C69" s="47" t="s">
        <v>54</v>
      </c>
      <c r="D69" s="47" t="s">
        <v>214</v>
      </c>
      <c r="E69" s="69">
        <v>6</v>
      </c>
      <c r="F69" s="69" t="s">
        <v>45</v>
      </c>
      <c r="G69" s="47"/>
      <c r="H69" s="47" t="s">
        <v>274</v>
      </c>
      <c r="I69" s="79" t="s">
        <v>216</v>
      </c>
      <c r="J69" s="47"/>
    </row>
    <row r="70" spans="1:10" x14ac:dyDescent="0.25">
      <c r="A70" s="69" t="s">
        <v>275</v>
      </c>
      <c r="B70" s="47" t="s">
        <v>276</v>
      </c>
      <c r="C70" s="47" t="s">
        <v>277</v>
      </c>
      <c r="D70" s="47" t="s">
        <v>278</v>
      </c>
      <c r="E70" s="69">
        <v>28</v>
      </c>
      <c r="F70" s="69" t="s">
        <v>45</v>
      </c>
      <c r="G70" s="47"/>
      <c r="H70" s="47" t="s">
        <v>279</v>
      </c>
      <c r="I70" s="79" t="s">
        <v>280</v>
      </c>
      <c r="J70" s="47"/>
    </row>
    <row r="71" spans="1:10" x14ac:dyDescent="0.25">
      <c r="A71" s="69" t="s">
        <v>281</v>
      </c>
      <c r="B71" s="47" t="s">
        <v>282</v>
      </c>
      <c r="C71" s="47" t="s">
        <v>54</v>
      </c>
      <c r="D71" s="47" t="s">
        <v>214</v>
      </c>
      <c r="E71" s="69">
        <v>6</v>
      </c>
      <c r="F71" s="69" t="s">
        <v>45</v>
      </c>
      <c r="G71" s="47"/>
      <c r="H71" s="47" t="s">
        <v>283</v>
      </c>
      <c r="I71" s="79" t="s">
        <v>216</v>
      </c>
      <c r="J71" s="47"/>
    </row>
    <row r="72" spans="1:10" x14ac:dyDescent="0.25">
      <c r="A72" s="69" t="s">
        <v>284</v>
      </c>
      <c r="B72" s="47" t="s">
        <v>285</v>
      </c>
      <c r="C72" s="47" t="s">
        <v>43</v>
      </c>
      <c r="D72" s="47" t="s">
        <v>243</v>
      </c>
      <c r="E72" s="69">
        <v>1</v>
      </c>
      <c r="F72" s="69" t="s">
        <v>45</v>
      </c>
      <c r="G72" s="47"/>
      <c r="H72" s="47" t="s">
        <v>286</v>
      </c>
      <c r="I72" s="79" t="s">
        <v>287</v>
      </c>
      <c r="J72" s="47"/>
    </row>
    <row r="73" spans="1:10" ht="30" x14ac:dyDescent="0.25">
      <c r="A73" s="69" t="s">
        <v>288</v>
      </c>
      <c r="B73" s="47" t="s">
        <v>289</v>
      </c>
      <c r="C73" s="47" t="s">
        <v>225</v>
      </c>
      <c r="D73" s="47" t="s">
        <v>226</v>
      </c>
      <c r="E73" s="69">
        <v>2</v>
      </c>
      <c r="F73" s="69" t="s">
        <v>45</v>
      </c>
      <c r="G73" s="47"/>
      <c r="H73" s="47" t="s">
        <v>290</v>
      </c>
      <c r="I73" s="79" t="s">
        <v>291</v>
      </c>
      <c r="J73" s="47"/>
    </row>
    <row r="74" spans="1:10" x14ac:dyDescent="0.25">
      <c r="A74" s="69" t="s">
        <v>292</v>
      </c>
      <c r="B74" s="47" t="s">
        <v>293</v>
      </c>
      <c r="C74" s="47" t="s">
        <v>54</v>
      </c>
      <c r="D74" s="47" t="s">
        <v>214</v>
      </c>
      <c r="E74" s="69">
        <v>2</v>
      </c>
      <c r="F74" s="69" t="s">
        <v>45</v>
      </c>
      <c r="G74" s="47"/>
      <c r="H74" s="47" t="s">
        <v>294</v>
      </c>
      <c r="I74" s="79"/>
      <c r="J74" s="47"/>
    </row>
    <row r="75" spans="1:10" ht="30" x14ac:dyDescent="0.25">
      <c r="A75" s="69" t="s">
        <v>295</v>
      </c>
      <c r="B75" s="47" t="s">
        <v>296</v>
      </c>
      <c r="C75" s="47" t="s">
        <v>59</v>
      </c>
      <c r="D75" s="47" t="s">
        <v>95</v>
      </c>
      <c r="E75" s="69">
        <v>6</v>
      </c>
      <c r="F75" s="69" t="s">
        <v>45</v>
      </c>
      <c r="G75" s="47"/>
      <c r="H75" s="47" t="s">
        <v>297</v>
      </c>
      <c r="I75" s="79"/>
      <c r="J75" s="47"/>
    </row>
    <row r="76" spans="1:10" ht="30" x14ac:dyDescent="0.25">
      <c r="A76" s="45" t="s">
        <v>298</v>
      </c>
      <c r="B76" s="50" t="s">
        <v>299</v>
      </c>
      <c r="C76" s="52" t="s">
        <v>54</v>
      </c>
      <c r="D76" s="52" t="s">
        <v>214</v>
      </c>
      <c r="E76" s="53">
        <v>2</v>
      </c>
      <c r="F76" s="53" t="s">
        <v>45</v>
      </c>
      <c r="G76" s="47"/>
      <c r="H76" s="64" t="s">
        <v>300</v>
      </c>
      <c r="I76" s="55" t="s">
        <v>128</v>
      </c>
      <c r="J76" s="55"/>
    </row>
    <row r="77" spans="1:10" ht="30" x14ac:dyDescent="0.25">
      <c r="A77" s="45" t="s">
        <v>301</v>
      </c>
      <c r="B77" s="50" t="s">
        <v>302</v>
      </c>
      <c r="C77" s="52" t="s">
        <v>54</v>
      </c>
      <c r="D77" s="52" t="s">
        <v>214</v>
      </c>
      <c r="E77" s="53">
        <v>2</v>
      </c>
      <c r="F77" s="53" t="s">
        <v>45</v>
      </c>
      <c r="G77" s="47"/>
      <c r="H77" s="64" t="s">
        <v>303</v>
      </c>
      <c r="I77" s="55" t="s">
        <v>128</v>
      </c>
      <c r="J77" s="55"/>
    </row>
    <row r="78" spans="1:10" x14ac:dyDescent="0.25">
      <c r="A78" s="45" t="s">
        <v>304</v>
      </c>
      <c r="B78" s="50" t="s">
        <v>305</v>
      </c>
      <c r="C78" s="52" t="s">
        <v>54</v>
      </c>
      <c r="D78" s="52" t="s">
        <v>126</v>
      </c>
      <c r="E78" s="53">
        <v>2</v>
      </c>
      <c r="F78" s="53" t="s">
        <v>45</v>
      </c>
      <c r="G78" s="47"/>
      <c r="H78" s="64" t="s">
        <v>306</v>
      </c>
      <c r="I78" s="54" t="s">
        <v>307</v>
      </c>
      <c r="J78" s="55"/>
    </row>
    <row r="79" spans="1:10" x14ac:dyDescent="0.25">
      <c r="A79" s="45" t="s">
        <v>308</v>
      </c>
      <c r="B79" s="50" t="s">
        <v>309</v>
      </c>
      <c r="C79" s="52" t="s">
        <v>54</v>
      </c>
      <c r="D79" s="52" t="s">
        <v>131</v>
      </c>
      <c r="E79" s="53">
        <v>6</v>
      </c>
      <c r="F79" s="53" t="s">
        <v>45</v>
      </c>
      <c r="G79" s="47"/>
      <c r="H79" s="64" t="s">
        <v>310</v>
      </c>
      <c r="I79" s="55" t="s">
        <v>128</v>
      </c>
      <c r="J79" s="55"/>
    </row>
    <row r="80" spans="1:10" x14ac:dyDescent="0.25">
      <c r="A80" s="45" t="s">
        <v>311</v>
      </c>
      <c r="B80" s="50" t="s">
        <v>312</v>
      </c>
      <c r="C80" s="52" t="s">
        <v>54</v>
      </c>
      <c r="D80" s="52" t="s">
        <v>131</v>
      </c>
      <c r="E80" s="53">
        <v>6</v>
      </c>
      <c r="F80" s="53" t="s">
        <v>45</v>
      </c>
      <c r="G80" s="47"/>
      <c r="H80" s="64" t="s">
        <v>313</v>
      </c>
      <c r="I80" s="55" t="s">
        <v>128</v>
      </c>
      <c r="J80" s="55"/>
    </row>
    <row r="81" spans="1:10" x14ac:dyDescent="0.25">
      <c r="A81" s="58" t="s">
        <v>321</v>
      </c>
      <c r="B81" s="59" t="s">
        <v>322</v>
      </c>
      <c r="C81" s="70" t="s">
        <v>54</v>
      </c>
      <c r="D81" s="70" t="s">
        <v>55</v>
      </c>
      <c r="E81" s="53">
        <v>1</v>
      </c>
      <c r="F81" s="53" t="s">
        <v>45</v>
      </c>
      <c r="G81" s="47"/>
      <c r="H81" s="72" t="s">
        <v>323</v>
      </c>
      <c r="I81" s="57" t="s">
        <v>324</v>
      </c>
      <c r="J81" s="55"/>
    </row>
    <row r="82" spans="1:10" x14ac:dyDescent="0.25">
      <c r="A82" s="58" t="s">
        <v>325</v>
      </c>
      <c r="B82" s="59" t="s">
        <v>326</v>
      </c>
      <c r="C82" s="70" t="s">
        <v>59</v>
      </c>
      <c r="D82" s="70" t="s">
        <v>60</v>
      </c>
      <c r="E82" s="53">
        <v>28</v>
      </c>
      <c r="F82" s="53" t="s">
        <v>45</v>
      </c>
      <c r="G82" s="47"/>
      <c r="H82" s="72"/>
      <c r="I82" s="57"/>
      <c r="J82" s="55"/>
    </row>
    <row r="83" spans="1:10" x14ac:dyDescent="0.25">
      <c r="A83" s="58" t="s">
        <v>329</v>
      </c>
      <c r="B83" s="59" t="s">
        <v>330</v>
      </c>
      <c r="C83" s="70" t="s">
        <v>59</v>
      </c>
      <c r="D83" s="70" t="s">
        <v>60</v>
      </c>
      <c r="E83" s="53">
        <v>28</v>
      </c>
      <c r="F83" s="53" t="s">
        <v>45</v>
      </c>
      <c r="G83" s="47"/>
      <c r="H83" s="72"/>
      <c r="I83" s="57"/>
      <c r="J83" s="55"/>
    </row>
    <row r="84" spans="1:10" x14ac:dyDescent="0.25">
      <c r="A84" s="58" t="s">
        <v>1283</v>
      </c>
      <c r="B84" s="59" t="s">
        <v>1284</v>
      </c>
      <c r="C84" s="59" t="s">
        <v>49</v>
      </c>
      <c r="D84" s="59" t="s">
        <v>356</v>
      </c>
      <c r="E84" s="58">
        <v>2</v>
      </c>
      <c r="F84" s="58" t="s">
        <v>45</v>
      </c>
      <c r="G84" s="47"/>
      <c r="H84" s="59" t="s">
        <v>1288</v>
      </c>
      <c r="I84" s="59" t="s">
        <v>417</v>
      </c>
      <c r="J84" s="59"/>
    </row>
    <row r="85" spans="1:10" x14ac:dyDescent="0.25">
      <c r="A85" s="45" t="s">
        <v>331</v>
      </c>
      <c r="B85" s="46" t="s">
        <v>1325</v>
      </c>
      <c r="C85" s="47" t="s">
        <v>43</v>
      </c>
      <c r="D85" s="47" t="s">
        <v>243</v>
      </c>
      <c r="E85" s="45">
        <v>8</v>
      </c>
      <c r="F85" s="45" t="s">
        <v>45</v>
      </c>
      <c r="G85" s="47"/>
      <c r="H85" s="47" t="s">
        <v>332</v>
      </c>
      <c r="I85" s="47"/>
      <c r="J85" s="47"/>
    </row>
    <row r="86" spans="1:10" x14ac:dyDescent="0.25">
      <c r="A86" s="45" t="s">
        <v>333</v>
      </c>
      <c r="B86" s="46" t="s">
        <v>334</v>
      </c>
      <c r="C86" s="47" t="s">
        <v>54</v>
      </c>
      <c r="D86" s="47" t="s">
        <v>131</v>
      </c>
      <c r="E86" s="45">
        <v>14</v>
      </c>
      <c r="F86" s="45" t="s">
        <v>45</v>
      </c>
      <c r="G86" s="47"/>
      <c r="H86" s="46" t="s">
        <v>335</v>
      </c>
      <c r="I86" s="47" t="s">
        <v>216</v>
      </c>
      <c r="J86" s="47"/>
    </row>
    <row r="87" spans="1:10" x14ac:dyDescent="0.25">
      <c r="A87" s="45" t="s">
        <v>336</v>
      </c>
      <c r="B87" s="46" t="s">
        <v>1326</v>
      </c>
      <c r="C87" s="47" t="s">
        <v>54</v>
      </c>
      <c r="D87" s="47" t="s">
        <v>131</v>
      </c>
      <c r="E87" s="45">
        <v>2</v>
      </c>
      <c r="F87" s="45" t="s">
        <v>45</v>
      </c>
      <c r="G87" s="47"/>
      <c r="H87" s="26" t="s">
        <v>337</v>
      </c>
      <c r="I87" s="47" t="s">
        <v>128</v>
      </c>
      <c r="J87" s="47"/>
    </row>
    <row r="88" spans="1:10" x14ac:dyDescent="0.25">
      <c r="A88" s="45" t="s">
        <v>338</v>
      </c>
      <c r="B88" s="46" t="s">
        <v>339</v>
      </c>
      <c r="C88" s="47" t="s">
        <v>54</v>
      </c>
      <c r="D88" s="47" t="s">
        <v>214</v>
      </c>
      <c r="E88" s="45">
        <v>2</v>
      </c>
      <c r="F88" s="45" t="s">
        <v>45</v>
      </c>
      <c r="G88" s="47"/>
      <c r="H88" s="46" t="s">
        <v>340</v>
      </c>
      <c r="I88" s="47" t="s">
        <v>128</v>
      </c>
      <c r="J88" s="47"/>
    </row>
    <row r="89" spans="1:10" x14ac:dyDescent="0.25">
      <c r="A89" s="45" t="s">
        <v>341</v>
      </c>
      <c r="B89" s="46" t="s">
        <v>342</v>
      </c>
      <c r="C89" s="47" t="s">
        <v>54</v>
      </c>
      <c r="D89" s="47" t="s">
        <v>214</v>
      </c>
      <c r="E89" s="45">
        <v>2</v>
      </c>
      <c r="F89" s="45" t="s">
        <v>45</v>
      </c>
      <c r="G89" s="47"/>
      <c r="H89" s="46" t="s">
        <v>343</v>
      </c>
      <c r="I89" s="47" t="s">
        <v>216</v>
      </c>
      <c r="J89" s="47"/>
    </row>
    <row r="90" spans="1:10" x14ac:dyDescent="0.25">
      <c r="A90" s="45" t="s">
        <v>344</v>
      </c>
      <c r="B90" s="46" t="s">
        <v>345</v>
      </c>
      <c r="C90" s="47" t="s">
        <v>54</v>
      </c>
      <c r="D90" s="47" t="s">
        <v>214</v>
      </c>
      <c r="E90" s="45">
        <v>2</v>
      </c>
      <c r="F90" s="45" t="s">
        <v>45</v>
      </c>
      <c r="G90" s="47"/>
      <c r="H90" s="46" t="s">
        <v>346</v>
      </c>
      <c r="I90" s="47" t="s">
        <v>216</v>
      </c>
      <c r="J90" s="47"/>
    </row>
    <row r="91" spans="1:10" x14ac:dyDescent="0.25">
      <c r="A91" s="45" t="s">
        <v>347</v>
      </c>
      <c r="B91" s="46" t="s">
        <v>348</v>
      </c>
      <c r="C91" s="47" t="s">
        <v>54</v>
      </c>
      <c r="D91" s="47" t="s">
        <v>126</v>
      </c>
      <c r="E91" s="45">
        <v>2</v>
      </c>
      <c r="F91" s="45" t="s">
        <v>45</v>
      </c>
      <c r="G91" s="47"/>
      <c r="H91" s="46" t="s">
        <v>349</v>
      </c>
      <c r="I91" s="47" t="s">
        <v>216</v>
      </c>
      <c r="J91" s="47"/>
    </row>
    <row r="92" spans="1:10" x14ac:dyDescent="0.25">
      <c r="A92" s="45" t="s">
        <v>350</v>
      </c>
      <c r="B92" s="46" t="s">
        <v>351</v>
      </c>
      <c r="C92" s="47" t="s">
        <v>54</v>
      </c>
      <c r="D92" s="47" t="s">
        <v>214</v>
      </c>
      <c r="E92" s="45">
        <v>2</v>
      </c>
      <c r="F92" s="45" t="s">
        <v>45</v>
      </c>
      <c r="G92" s="47"/>
      <c r="H92" s="46" t="s">
        <v>352</v>
      </c>
      <c r="I92" s="47" t="s">
        <v>353</v>
      </c>
      <c r="J92" s="47"/>
    </row>
    <row r="93" spans="1:10" x14ac:dyDescent="0.25">
      <c r="A93" s="45" t="s">
        <v>354</v>
      </c>
      <c r="B93" s="46" t="s">
        <v>355</v>
      </c>
      <c r="C93" s="47" t="s">
        <v>49</v>
      </c>
      <c r="D93" s="47" t="s">
        <v>356</v>
      </c>
      <c r="E93" s="45">
        <v>6</v>
      </c>
      <c r="F93" s="45" t="s">
        <v>45</v>
      </c>
      <c r="G93" s="47"/>
      <c r="H93" s="46" t="s">
        <v>357</v>
      </c>
      <c r="I93" s="47" t="s">
        <v>1323</v>
      </c>
      <c r="J93" s="47"/>
    </row>
    <row r="94" spans="1:10" x14ac:dyDescent="0.25">
      <c r="A94" s="45" t="s">
        <v>358</v>
      </c>
      <c r="B94" s="46" t="s">
        <v>359</v>
      </c>
      <c r="C94" s="47" t="s">
        <v>49</v>
      </c>
      <c r="D94" s="47" t="s">
        <v>356</v>
      </c>
      <c r="E94" s="45">
        <v>4</v>
      </c>
      <c r="F94" s="45" t="s">
        <v>45</v>
      </c>
      <c r="G94" s="47"/>
      <c r="H94" s="46" t="s">
        <v>360</v>
      </c>
      <c r="I94" s="47" t="s">
        <v>1323</v>
      </c>
      <c r="J94" s="47"/>
    </row>
    <row r="95" spans="1:10" x14ac:dyDescent="0.25">
      <c r="A95" s="45" t="s">
        <v>361</v>
      </c>
      <c r="B95" s="46" t="s">
        <v>362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363</v>
      </c>
      <c r="I95" s="47" t="s">
        <v>328</v>
      </c>
      <c r="J95" s="47"/>
    </row>
    <row r="96" spans="1:10" x14ac:dyDescent="0.25">
      <c r="A96" s="45" t="s">
        <v>364</v>
      </c>
      <c r="B96" s="46" t="s">
        <v>365</v>
      </c>
      <c r="C96" s="47" t="s">
        <v>277</v>
      </c>
      <c r="D96" s="47" t="s">
        <v>366</v>
      </c>
      <c r="E96" s="45">
        <v>20</v>
      </c>
      <c r="F96" s="45" t="s">
        <v>56</v>
      </c>
      <c r="G96" s="47"/>
      <c r="H96" s="46" t="s">
        <v>367</v>
      </c>
      <c r="I96" s="47" t="s">
        <v>328</v>
      </c>
      <c r="J96" s="47"/>
    </row>
    <row r="97" spans="1:10" x14ac:dyDescent="0.25">
      <c r="A97" s="45" t="s">
        <v>368</v>
      </c>
      <c r="B97" s="46" t="s">
        <v>369</v>
      </c>
      <c r="C97" s="47" t="s">
        <v>277</v>
      </c>
      <c r="D97" s="47" t="s">
        <v>278</v>
      </c>
      <c r="E97" s="45">
        <v>20</v>
      </c>
      <c r="F97" s="45" t="s">
        <v>45</v>
      </c>
      <c r="G97" s="47"/>
      <c r="H97" s="46" t="s">
        <v>370</v>
      </c>
      <c r="I97" s="47" t="s">
        <v>328</v>
      </c>
      <c r="J97" s="47"/>
    </row>
    <row r="98" spans="1:10" x14ac:dyDescent="0.25">
      <c r="A98" s="45" t="s">
        <v>371</v>
      </c>
      <c r="B98" s="46" t="s">
        <v>372</v>
      </c>
      <c r="C98" s="47" t="s">
        <v>277</v>
      </c>
      <c r="D98" s="47" t="s">
        <v>278</v>
      </c>
      <c r="E98" s="45">
        <v>20</v>
      </c>
      <c r="F98" s="45" t="s">
        <v>45</v>
      </c>
      <c r="G98" s="47"/>
      <c r="H98" s="46" t="s">
        <v>373</v>
      </c>
      <c r="I98" s="47" t="s">
        <v>328</v>
      </c>
      <c r="J98" s="47"/>
    </row>
    <row r="99" spans="1:10" x14ac:dyDescent="0.25">
      <c r="A99" s="45" t="s">
        <v>374</v>
      </c>
      <c r="B99" s="46" t="s">
        <v>375</v>
      </c>
      <c r="C99" s="47" t="s">
        <v>277</v>
      </c>
      <c r="D99" s="47" t="s">
        <v>278</v>
      </c>
      <c r="E99" s="45">
        <v>20</v>
      </c>
      <c r="F99" s="45" t="s">
        <v>45</v>
      </c>
      <c r="G99" s="47"/>
      <c r="H99" s="46" t="s">
        <v>376</v>
      </c>
      <c r="I99" s="47" t="s">
        <v>328</v>
      </c>
      <c r="J99" s="47"/>
    </row>
    <row r="100" spans="1:10" x14ac:dyDescent="0.25">
      <c r="A100" s="45" t="s">
        <v>377</v>
      </c>
      <c r="B100" s="46" t="s">
        <v>378</v>
      </c>
      <c r="C100" s="47" t="s">
        <v>277</v>
      </c>
      <c r="D100" s="47" t="s">
        <v>278</v>
      </c>
      <c r="E100" s="45">
        <v>20</v>
      </c>
      <c r="F100" s="45" t="s">
        <v>45</v>
      </c>
      <c r="G100" s="47"/>
      <c r="H100" s="46" t="s">
        <v>379</v>
      </c>
      <c r="I100" s="47" t="s">
        <v>328</v>
      </c>
      <c r="J100" s="47"/>
    </row>
    <row r="101" spans="1:10" x14ac:dyDescent="0.25">
      <c r="A101" s="45" t="s">
        <v>380</v>
      </c>
      <c r="B101" s="46" t="s">
        <v>381</v>
      </c>
      <c r="C101" s="47" t="s">
        <v>277</v>
      </c>
      <c r="D101" s="47" t="s">
        <v>382</v>
      </c>
      <c r="E101" s="45">
        <v>20</v>
      </c>
      <c r="F101" s="45" t="s">
        <v>45</v>
      </c>
      <c r="G101" s="47"/>
      <c r="H101" s="46" t="s">
        <v>383</v>
      </c>
      <c r="I101" s="47" t="s">
        <v>328</v>
      </c>
      <c r="J101" s="47"/>
    </row>
    <row r="102" spans="1:10" x14ac:dyDescent="0.25">
      <c r="A102" s="45" t="s">
        <v>384</v>
      </c>
      <c r="B102" s="46" t="s">
        <v>385</v>
      </c>
      <c r="C102" s="47" t="s">
        <v>277</v>
      </c>
      <c r="D102" s="47" t="s">
        <v>278</v>
      </c>
      <c r="E102" s="45">
        <v>20</v>
      </c>
      <c r="F102" s="45" t="s">
        <v>45</v>
      </c>
      <c r="G102" s="47"/>
      <c r="H102" s="46" t="s">
        <v>386</v>
      </c>
      <c r="I102" s="47" t="s">
        <v>328</v>
      </c>
      <c r="J102" s="47"/>
    </row>
    <row r="103" spans="1:10" x14ac:dyDescent="0.25">
      <c r="A103" s="45" t="s">
        <v>387</v>
      </c>
      <c r="B103" s="46" t="s">
        <v>388</v>
      </c>
      <c r="C103" s="47" t="s">
        <v>277</v>
      </c>
      <c r="D103" s="47" t="s">
        <v>382</v>
      </c>
      <c r="E103" s="45">
        <v>20</v>
      </c>
      <c r="F103" s="45" t="s">
        <v>45</v>
      </c>
      <c r="G103" s="47"/>
      <c r="H103" s="46" t="s">
        <v>389</v>
      </c>
      <c r="I103" s="47" t="s">
        <v>328</v>
      </c>
      <c r="J103" s="47"/>
    </row>
    <row r="104" spans="1:10" x14ac:dyDescent="0.25">
      <c r="A104" s="45" t="s">
        <v>390</v>
      </c>
      <c r="B104" s="46" t="s">
        <v>391</v>
      </c>
      <c r="C104" s="47" t="s">
        <v>277</v>
      </c>
      <c r="D104" s="47" t="s">
        <v>382</v>
      </c>
      <c r="E104" s="45">
        <v>20</v>
      </c>
      <c r="F104" s="45" t="s">
        <v>45</v>
      </c>
      <c r="G104" s="47"/>
      <c r="H104" s="46" t="s">
        <v>392</v>
      </c>
      <c r="I104" s="47" t="s">
        <v>328</v>
      </c>
      <c r="J104" s="47"/>
    </row>
    <row r="105" spans="1:10" x14ac:dyDescent="0.25">
      <c r="A105" s="45" t="s">
        <v>393</v>
      </c>
      <c r="B105" s="46" t="s">
        <v>394</v>
      </c>
      <c r="C105" s="47" t="s">
        <v>277</v>
      </c>
      <c r="D105" s="47" t="s">
        <v>395</v>
      </c>
      <c r="E105" s="45">
        <v>20</v>
      </c>
      <c r="F105" s="45" t="s">
        <v>45</v>
      </c>
      <c r="G105" s="47"/>
      <c r="H105" s="46" t="s">
        <v>396</v>
      </c>
      <c r="I105" s="47" t="s">
        <v>397</v>
      </c>
      <c r="J105" s="47"/>
    </row>
    <row r="106" spans="1:10" x14ac:dyDescent="0.25">
      <c r="A106" s="45" t="s">
        <v>398</v>
      </c>
      <c r="B106" s="46" t="s">
        <v>399</v>
      </c>
      <c r="C106" s="47" t="s">
        <v>277</v>
      </c>
      <c r="D106" s="47" t="s">
        <v>382</v>
      </c>
      <c r="E106" s="45">
        <v>20</v>
      </c>
      <c r="F106" s="45" t="s">
        <v>45</v>
      </c>
      <c r="G106" s="47"/>
      <c r="H106" s="46" t="s">
        <v>400</v>
      </c>
      <c r="I106" s="47" t="s">
        <v>328</v>
      </c>
      <c r="J106" s="47"/>
    </row>
    <row r="107" spans="1:10" x14ac:dyDescent="0.25">
      <c r="A107" s="45" t="s">
        <v>401</v>
      </c>
      <c r="B107" s="46" t="s">
        <v>1303</v>
      </c>
      <c r="C107" s="47" t="s">
        <v>59</v>
      </c>
      <c r="D107" s="47" t="s">
        <v>186</v>
      </c>
      <c r="E107" s="45">
        <v>2</v>
      </c>
      <c r="F107" s="45" t="s">
        <v>45</v>
      </c>
      <c r="G107" s="47"/>
      <c r="H107" s="46" t="s">
        <v>402</v>
      </c>
      <c r="I107" s="47" t="s">
        <v>66</v>
      </c>
      <c r="J107" s="47"/>
    </row>
    <row r="108" spans="1:10" x14ac:dyDescent="0.25">
      <c r="A108" s="45" t="s">
        <v>403</v>
      </c>
      <c r="B108" s="46" t="s">
        <v>1304</v>
      </c>
      <c r="C108" s="47" t="s">
        <v>59</v>
      </c>
      <c r="D108" s="47" t="s">
        <v>186</v>
      </c>
      <c r="E108" s="45">
        <v>2</v>
      </c>
      <c r="F108" s="45" t="s">
        <v>45</v>
      </c>
      <c r="G108" s="47"/>
      <c r="H108" s="46" t="s">
        <v>404</v>
      </c>
      <c r="I108" s="47" t="s">
        <v>66</v>
      </c>
      <c r="J108" s="47"/>
    </row>
    <row r="109" spans="1:10" x14ac:dyDescent="0.25">
      <c r="A109" s="45" t="s">
        <v>405</v>
      </c>
      <c r="B109" s="46" t="s">
        <v>406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407</v>
      </c>
      <c r="I109" s="47" t="s">
        <v>66</v>
      </c>
      <c r="J109" s="47"/>
    </row>
    <row r="110" spans="1:10" x14ac:dyDescent="0.25">
      <c r="A110" s="45" t="s">
        <v>408</v>
      </c>
      <c r="B110" s="46" t="s">
        <v>409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410</v>
      </c>
      <c r="I110" s="47" t="s">
        <v>66</v>
      </c>
      <c r="J110" s="47"/>
    </row>
    <row r="111" spans="1:10" x14ac:dyDescent="0.25">
      <c r="A111" s="45" t="s">
        <v>411</v>
      </c>
      <c r="B111" s="46" t="s">
        <v>412</v>
      </c>
      <c r="C111" s="47" t="s">
        <v>59</v>
      </c>
      <c r="D111" s="47" t="s">
        <v>194</v>
      </c>
      <c r="E111" s="45">
        <v>2</v>
      </c>
      <c r="F111" s="45" t="s">
        <v>45</v>
      </c>
      <c r="G111" s="47"/>
      <c r="H111" s="46" t="s">
        <v>413</v>
      </c>
      <c r="I111" s="47" t="s">
        <v>66</v>
      </c>
      <c r="J111" s="47"/>
    </row>
    <row r="112" spans="1:10" x14ac:dyDescent="0.25">
      <c r="A112" s="45" t="s">
        <v>414</v>
      </c>
      <c r="B112" s="46" t="s">
        <v>415</v>
      </c>
      <c r="C112" s="47" t="s">
        <v>59</v>
      </c>
      <c r="D112" s="47" t="s">
        <v>194</v>
      </c>
      <c r="E112" s="45">
        <v>2</v>
      </c>
      <c r="F112" s="45" t="s">
        <v>45</v>
      </c>
      <c r="G112" s="47"/>
      <c r="H112" s="46" t="s">
        <v>416</v>
      </c>
      <c r="I112" s="47" t="s">
        <v>417</v>
      </c>
      <c r="J112" s="47"/>
    </row>
    <row r="113" spans="1:10" x14ac:dyDescent="0.25">
      <c r="A113" s="45" t="s">
        <v>418</v>
      </c>
      <c r="B113" s="46" t="s">
        <v>419</v>
      </c>
      <c r="C113" s="47" t="s">
        <v>59</v>
      </c>
      <c r="D113" s="47" t="s">
        <v>95</v>
      </c>
      <c r="E113" s="45">
        <v>20</v>
      </c>
      <c r="F113" s="45" t="s">
        <v>45</v>
      </c>
      <c r="G113" s="47"/>
      <c r="H113" s="32" t="s">
        <v>420</v>
      </c>
      <c r="I113" s="47" t="s">
        <v>417</v>
      </c>
      <c r="J113" s="47"/>
    </row>
    <row r="114" spans="1:10" x14ac:dyDescent="0.25">
      <c r="A114" s="45" t="s">
        <v>421</v>
      </c>
      <c r="B114" s="46" t="s">
        <v>422</v>
      </c>
      <c r="C114" s="47" t="s">
        <v>59</v>
      </c>
      <c r="D114" s="47" t="s">
        <v>95</v>
      </c>
      <c r="E114" s="45">
        <v>20</v>
      </c>
      <c r="F114" s="45" t="s">
        <v>45</v>
      </c>
      <c r="G114" s="47"/>
      <c r="H114" s="40" t="s">
        <v>423</v>
      </c>
      <c r="I114" s="55" t="s">
        <v>424</v>
      </c>
      <c r="J114" s="47"/>
    </row>
    <row r="115" spans="1:10" x14ac:dyDescent="0.25">
      <c r="A115" s="45" t="s">
        <v>425</v>
      </c>
      <c r="B115" s="46" t="s">
        <v>426</v>
      </c>
      <c r="C115" s="47" t="s">
        <v>59</v>
      </c>
      <c r="D115" s="47" t="s">
        <v>95</v>
      </c>
      <c r="E115" s="45">
        <v>20</v>
      </c>
      <c r="F115" s="45" t="s">
        <v>45</v>
      </c>
      <c r="G115" s="47"/>
      <c r="H115" s="32" t="s">
        <v>427</v>
      </c>
      <c r="I115" s="47" t="s">
        <v>417</v>
      </c>
      <c r="J115" s="47"/>
    </row>
    <row r="116" spans="1:10" x14ac:dyDescent="0.25">
      <c r="A116" s="45" t="s">
        <v>428</v>
      </c>
      <c r="B116" s="46" t="s">
        <v>429</v>
      </c>
      <c r="C116" s="47" t="s">
        <v>59</v>
      </c>
      <c r="D116" s="47" t="s">
        <v>194</v>
      </c>
      <c r="E116" s="45">
        <v>2</v>
      </c>
      <c r="F116" s="45" t="s">
        <v>45</v>
      </c>
      <c r="G116" s="47"/>
      <c r="H116" s="46" t="s">
        <v>430</v>
      </c>
      <c r="I116" s="47" t="s">
        <v>417</v>
      </c>
      <c r="J116" s="47"/>
    </row>
    <row r="117" spans="1:10" x14ac:dyDescent="0.25">
      <c r="A117" s="45" t="s">
        <v>431</v>
      </c>
      <c r="B117" s="46" t="s">
        <v>432</v>
      </c>
      <c r="C117" s="47" t="s">
        <v>59</v>
      </c>
      <c r="D117" s="47" t="s">
        <v>194</v>
      </c>
      <c r="E117" s="45">
        <v>2</v>
      </c>
      <c r="F117" s="45" t="s">
        <v>45</v>
      </c>
      <c r="G117" s="47"/>
      <c r="H117" s="46" t="s">
        <v>433</v>
      </c>
      <c r="I117" s="47" t="s">
        <v>66</v>
      </c>
      <c r="J117" s="47"/>
    </row>
    <row r="118" spans="1:10" x14ac:dyDescent="0.25">
      <c r="A118" s="45" t="s">
        <v>434</v>
      </c>
      <c r="B118" s="46" t="s">
        <v>435</v>
      </c>
      <c r="C118" s="47" t="s">
        <v>59</v>
      </c>
      <c r="D118" s="47" t="s">
        <v>60</v>
      </c>
      <c r="E118" s="45">
        <v>2</v>
      </c>
      <c r="F118" s="45" t="s">
        <v>45</v>
      </c>
      <c r="G118" s="47"/>
      <c r="H118" s="46" t="s">
        <v>436</v>
      </c>
      <c r="I118" s="47" t="s">
        <v>424</v>
      </c>
      <c r="J118" s="47"/>
    </row>
    <row r="119" spans="1:10" x14ac:dyDescent="0.25">
      <c r="A119" s="45" t="s">
        <v>437</v>
      </c>
      <c r="B119" s="46" t="s">
        <v>438</v>
      </c>
      <c r="C119" s="47" t="s">
        <v>59</v>
      </c>
      <c r="D119" s="47" t="s">
        <v>95</v>
      </c>
      <c r="E119" s="45">
        <v>14</v>
      </c>
      <c r="F119" s="45" t="s">
        <v>45</v>
      </c>
      <c r="G119" s="47"/>
      <c r="H119" s="46" t="s">
        <v>439</v>
      </c>
      <c r="I119" s="47" t="s">
        <v>424</v>
      </c>
      <c r="J119" s="47"/>
    </row>
    <row r="120" spans="1:10" x14ac:dyDescent="0.25">
      <c r="A120" s="45" t="s">
        <v>440</v>
      </c>
      <c r="B120" s="46" t="s">
        <v>441</v>
      </c>
      <c r="C120" s="47" t="s">
        <v>59</v>
      </c>
      <c r="D120" s="47" t="s">
        <v>95</v>
      </c>
      <c r="E120" s="45">
        <v>14</v>
      </c>
      <c r="F120" s="45" t="s">
        <v>45</v>
      </c>
      <c r="G120" s="47"/>
      <c r="H120" s="46" t="s">
        <v>442</v>
      </c>
      <c r="I120" s="47" t="s">
        <v>424</v>
      </c>
      <c r="J120" s="47"/>
    </row>
    <row r="121" spans="1:10" x14ac:dyDescent="0.25">
      <c r="A121" s="45" t="s">
        <v>443</v>
      </c>
      <c r="B121" s="46" t="s">
        <v>444</v>
      </c>
      <c r="C121" s="47" t="s">
        <v>59</v>
      </c>
      <c r="D121" s="47" t="s">
        <v>95</v>
      </c>
      <c r="E121" s="45">
        <v>14</v>
      </c>
      <c r="F121" s="45" t="s">
        <v>45</v>
      </c>
      <c r="G121" s="47"/>
      <c r="H121" s="46" t="s">
        <v>445</v>
      </c>
      <c r="I121" s="47" t="s">
        <v>424</v>
      </c>
      <c r="J121" s="47"/>
    </row>
    <row r="122" spans="1:10" x14ac:dyDescent="0.25">
      <c r="A122" s="45" t="s">
        <v>446</v>
      </c>
      <c r="B122" s="46" t="s">
        <v>447</v>
      </c>
      <c r="C122" s="47" t="s">
        <v>59</v>
      </c>
      <c r="D122" s="47" t="s">
        <v>60</v>
      </c>
      <c r="E122" s="45">
        <v>2</v>
      </c>
      <c r="F122" s="45" t="s">
        <v>45</v>
      </c>
      <c r="G122" s="47"/>
      <c r="H122" s="46" t="s">
        <v>448</v>
      </c>
      <c r="I122" s="47" t="s">
        <v>424</v>
      </c>
      <c r="J122" s="47"/>
    </row>
    <row r="123" spans="1:10" x14ac:dyDescent="0.25">
      <c r="A123" s="45" t="s">
        <v>449</v>
      </c>
      <c r="B123" s="46" t="s">
        <v>450</v>
      </c>
      <c r="C123" s="47" t="s">
        <v>59</v>
      </c>
      <c r="D123" s="47" t="s">
        <v>95</v>
      </c>
      <c r="E123" s="45">
        <v>20</v>
      </c>
      <c r="F123" s="45" t="s">
        <v>45</v>
      </c>
      <c r="G123" s="47"/>
      <c r="H123" s="46" t="s">
        <v>451</v>
      </c>
      <c r="I123" s="47" t="s">
        <v>328</v>
      </c>
      <c r="J123" s="47"/>
    </row>
    <row r="124" spans="1:10" x14ac:dyDescent="0.25">
      <c r="A124" s="45" t="s">
        <v>452</v>
      </c>
      <c r="B124" s="46" t="s">
        <v>453</v>
      </c>
      <c r="C124" s="47" t="s">
        <v>277</v>
      </c>
      <c r="D124" s="47" t="s">
        <v>278</v>
      </c>
      <c r="E124" s="45">
        <v>28</v>
      </c>
      <c r="F124" s="45" t="s">
        <v>45</v>
      </c>
      <c r="G124" s="47"/>
      <c r="H124" s="46">
        <v>513576</v>
      </c>
      <c r="I124" s="47" t="s">
        <v>417</v>
      </c>
      <c r="J124" s="47"/>
    </row>
    <row r="125" spans="1:10" x14ac:dyDescent="0.25">
      <c r="A125" s="45" t="s">
        <v>454</v>
      </c>
      <c r="B125" s="46" t="s">
        <v>455</v>
      </c>
      <c r="C125" s="47" t="s">
        <v>456</v>
      </c>
      <c r="D125" s="47" t="s">
        <v>457</v>
      </c>
      <c r="E125" s="45">
        <v>4</v>
      </c>
      <c r="F125" s="45" t="s">
        <v>45</v>
      </c>
      <c r="G125" s="47"/>
      <c r="H125" s="46" t="s">
        <v>458</v>
      </c>
      <c r="I125" s="47" t="s">
        <v>459</v>
      </c>
      <c r="J125" s="47"/>
    </row>
    <row r="126" spans="1:10" x14ac:dyDescent="0.25">
      <c r="A126" s="45" t="s">
        <v>460</v>
      </c>
      <c r="B126" s="46" t="s">
        <v>461</v>
      </c>
      <c r="C126" s="47" t="s">
        <v>59</v>
      </c>
      <c r="D126" s="47" t="s">
        <v>462</v>
      </c>
      <c r="E126" s="45">
        <v>6</v>
      </c>
      <c r="F126" s="45" t="s">
        <v>45</v>
      </c>
      <c r="G126" s="47"/>
      <c r="H126" s="46" t="s">
        <v>463</v>
      </c>
      <c r="I126" s="47" t="s">
        <v>464</v>
      </c>
      <c r="J126" s="47" t="s">
        <v>465</v>
      </c>
    </row>
    <row r="127" spans="1:10" x14ac:dyDescent="0.25">
      <c r="A127" s="45" t="s">
        <v>466</v>
      </c>
      <c r="B127" s="46" t="s">
        <v>467</v>
      </c>
      <c r="C127" s="47" t="s">
        <v>54</v>
      </c>
      <c r="D127" s="47" t="s">
        <v>126</v>
      </c>
      <c r="E127" s="45">
        <v>6</v>
      </c>
      <c r="F127" s="45" t="s">
        <v>45</v>
      </c>
      <c r="G127" s="47"/>
      <c r="H127" s="46" t="s">
        <v>1159</v>
      </c>
      <c r="I127" s="47" t="s">
        <v>128</v>
      </c>
      <c r="J127" s="47"/>
    </row>
    <row r="128" spans="1:10" x14ac:dyDescent="0.25">
      <c r="A128" s="45" t="s">
        <v>469</v>
      </c>
      <c r="B128" s="46" t="s">
        <v>470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1160</v>
      </c>
      <c r="I128" s="47" t="s">
        <v>128</v>
      </c>
      <c r="J128" s="47"/>
    </row>
    <row r="129" spans="1:10" x14ac:dyDescent="0.25">
      <c r="A129" s="45" t="s">
        <v>472</v>
      </c>
      <c r="B129" s="46" t="s">
        <v>473</v>
      </c>
      <c r="C129" s="47" t="s">
        <v>54</v>
      </c>
      <c r="D129" s="47" t="s">
        <v>126</v>
      </c>
      <c r="E129" s="45">
        <v>2</v>
      </c>
      <c r="F129" s="45" t="s">
        <v>45</v>
      </c>
      <c r="G129" s="47"/>
      <c r="H129" s="46" t="s">
        <v>1161</v>
      </c>
      <c r="I129" s="47" t="s">
        <v>128</v>
      </c>
      <c r="J129" s="47"/>
    </row>
    <row r="130" spans="1:10" x14ac:dyDescent="0.25">
      <c r="A130" s="45" t="s">
        <v>475</v>
      </c>
      <c r="B130" s="46" t="s">
        <v>476</v>
      </c>
      <c r="C130" s="47" t="s">
        <v>54</v>
      </c>
      <c r="D130" s="47" t="s">
        <v>126</v>
      </c>
      <c r="E130" s="45">
        <v>2</v>
      </c>
      <c r="F130" s="45" t="s">
        <v>45</v>
      </c>
      <c r="G130" s="47"/>
      <c r="H130" s="46" t="s">
        <v>1162</v>
      </c>
      <c r="I130" s="47" t="s">
        <v>128</v>
      </c>
      <c r="J130" s="47"/>
    </row>
    <row r="131" spans="1:10" x14ac:dyDescent="0.25">
      <c r="A131" s="45" t="s">
        <v>478</v>
      </c>
      <c r="B131" s="46" t="s">
        <v>479</v>
      </c>
      <c r="C131" s="47" t="s">
        <v>54</v>
      </c>
      <c r="D131" s="47" t="s">
        <v>126</v>
      </c>
      <c r="E131" s="45">
        <v>2</v>
      </c>
      <c r="F131" s="45" t="s">
        <v>45</v>
      </c>
      <c r="G131" s="47"/>
      <c r="H131" s="46" t="s">
        <v>1163</v>
      </c>
      <c r="I131" s="47" t="s">
        <v>128</v>
      </c>
      <c r="J131" s="47"/>
    </row>
    <row r="132" spans="1:10" x14ac:dyDescent="0.25">
      <c r="A132" s="45" t="s">
        <v>481</v>
      </c>
      <c r="B132" s="46" t="s">
        <v>482</v>
      </c>
      <c r="C132" s="47" t="s">
        <v>54</v>
      </c>
      <c r="D132" s="47" t="s">
        <v>126</v>
      </c>
      <c r="E132" s="45">
        <v>2</v>
      </c>
      <c r="F132" s="45" t="s">
        <v>45</v>
      </c>
      <c r="G132" s="47"/>
      <c r="H132" s="46" t="s">
        <v>1164</v>
      </c>
      <c r="I132" s="47" t="s">
        <v>128</v>
      </c>
      <c r="J132" s="47"/>
    </row>
    <row r="133" spans="1:10" x14ac:dyDescent="0.25">
      <c r="A133" s="45" t="s">
        <v>484</v>
      </c>
      <c r="B133" s="46" t="s">
        <v>485</v>
      </c>
      <c r="C133" s="47" t="s">
        <v>54</v>
      </c>
      <c r="D133" s="47" t="s">
        <v>126</v>
      </c>
      <c r="E133" s="45">
        <v>2</v>
      </c>
      <c r="F133" s="45" t="s">
        <v>45</v>
      </c>
      <c r="G133" s="47"/>
      <c r="H133" s="46" t="s">
        <v>1165</v>
      </c>
      <c r="I133" s="47" t="s">
        <v>128</v>
      </c>
      <c r="J133" s="47"/>
    </row>
    <row r="134" spans="1:10" x14ac:dyDescent="0.25">
      <c r="A134" s="45" t="s">
        <v>487</v>
      </c>
      <c r="B134" s="46" t="s">
        <v>488</v>
      </c>
      <c r="C134" s="47" t="s">
        <v>54</v>
      </c>
      <c r="D134" s="47" t="s">
        <v>126</v>
      </c>
      <c r="E134" s="45">
        <v>2</v>
      </c>
      <c r="F134" s="45" t="s">
        <v>45</v>
      </c>
      <c r="G134" s="47"/>
      <c r="H134" s="46" t="s">
        <v>1166</v>
      </c>
      <c r="I134" s="47" t="s">
        <v>128</v>
      </c>
      <c r="J134" s="47"/>
    </row>
    <row r="135" spans="1:10" x14ac:dyDescent="0.25">
      <c r="A135" s="45" t="s">
        <v>490</v>
      </c>
      <c r="B135" s="46" t="s">
        <v>491</v>
      </c>
      <c r="C135" s="47" t="s">
        <v>54</v>
      </c>
      <c r="D135" s="47" t="s">
        <v>126</v>
      </c>
      <c r="E135" s="45">
        <v>2</v>
      </c>
      <c r="F135" s="45" t="s">
        <v>45</v>
      </c>
      <c r="G135" s="47"/>
      <c r="H135" s="46" t="s">
        <v>492</v>
      </c>
      <c r="I135" s="47" t="s">
        <v>128</v>
      </c>
      <c r="J135" s="47" t="s">
        <v>493</v>
      </c>
    </row>
    <row r="136" spans="1:10" x14ac:dyDescent="0.25">
      <c r="A136" s="45" t="s">
        <v>494</v>
      </c>
      <c r="B136" s="46" t="s">
        <v>495</v>
      </c>
      <c r="C136" s="47" t="s">
        <v>54</v>
      </c>
      <c r="D136" s="47" t="s">
        <v>214</v>
      </c>
      <c r="E136" s="45">
        <v>2</v>
      </c>
      <c r="F136" s="45" t="s">
        <v>45</v>
      </c>
      <c r="G136" s="47"/>
      <c r="H136" s="46" t="s">
        <v>1167</v>
      </c>
      <c r="I136" s="47" t="s">
        <v>128</v>
      </c>
      <c r="J136" s="47"/>
    </row>
    <row r="137" spans="1:10" x14ac:dyDescent="0.25">
      <c r="A137" s="45" t="s">
        <v>497</v>
      </c>
      <c r="B137" s="46" t="s">
        <v>498</v>
      </c>
      <c r="C137" s="47" t="s">
        <v>54</v>
      </c>
      <c r="D137" s="47" t="s">
        <v>214</v>
      </c>
      <c r="E137" s="45">
        <v>2</v>
      </c>
      <c r="F137" s="45" t="s">
        <v>45</v>
      </c>
      <c r="G137" s="47"/>
      <c r="H137" s="46" t="s">
        <v>1168</v>
      </c>
      <c r="I137" s="47" t="s">
        <v>128</v>
      </c>
      <c r="J137" s="47"/>
    </row>
    <row r="138" spans="1:10" x14ac:dyDescent="0.25">
      <c r="A138" s="45" t="s">
        <v>500</v>
      </c>
      <c r="B138" s="46" t="s">
        <v>1305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1169</v>
      </c>
      <c r="I138" s="47" t="s">
        <v>128</v>
      </c>
      <c r="J138" s="47"/>
    </row>
    <row r="139" spans="1:10" x14ac:dyDescent="0.25">
      <c r="A139" s="45" t="s">
        <v>502</v>
      </c>
      <c r="B139" s="46" t="s">
        <v>503</v>
      </c>
      <c r="C139" s="47" t="s">
        <v>54</v>
      </c>
      <c r="D139" s="47" t="s">
        <v>131</v>
      </c>
      <c r="E139" s="45">
        <v>14</v>
      </c>
      <c r="F139" s="45" t="s">
        <v>45</v>
      </c>
      <c r="G139" s="47"/>
      <c r="H139" s="46" t="s">
        <v>1170</v>
      </c>
      <c r="I139" s="47" t="s">
        <v>128</v>
      </c>
      <c r="J139" s="47"/>
    </row>
    <row r="140" spans="1:10" x14ac:dyDescent="0.25">
      <c r="A140" s="45" t="s">
        <v>505</v>
      </c>
      <c r="B140" s="46" t="s">
        <v>506</v>
      </c>
      <c r="C140" s="47" t="s">
        <v>54</v>
      </c>
      <c r="D140" s="47" t="s">
        <v>131</v>
      </c>
      <c r="E140" s="45">
        <v>14</v>
      </c>
      <c r="F140" s="45" t="s">
        <v>45</v>
      </c>
      <c r="G140" s="47"/>
      <c r="H140" s="46" t="s">
        <v>1171</v>
      </c>
      <c r="I140" s="47" t="s">
        <v>128</v>
      </c>
      <c r="J140" s="47"/>
    </row>
    <row r="141" spans="1:10" x14ac:dyDescent="0.25">
      <c r="A141" s="45" t="s">
        <v>508</v>
      </c>
      <c r="B141" s="46" t="s">
        <v>509</v>
      </c>
      <c r="C141" s="47" t="s">
        <v>54</v>
      </c>
      <c r="D141" s="47" t="s">
        <v>131</v>
      </c>
      <c r="E141" s="45">
        <v>14</v>
      </c>
      <c r="F141" s="45" t="s">
        <v>45</v>
      </c>
      <c r="G141" s="47"/>
      <c r="H141" s="46" t="s">
        <v>1172</v>
      </c>
      <c r="I141" s="47" t="s">
        <v>128</v>
      </c>
      <c r="J141" s="47"/>
    </row>
    <row r="142" spans="1:10" x14ac:dyDescent="0.25">
      <c r="A142" s="45" t="s">
        <v>511</v>
      </c>
      <c r="B142" s="46" t="s">
        <v>512</v>
      </c>
      <c r="C142" s="47" t="s">
        <v>54</v>
      </c>
      <c r="D142" s="47" t="s">
        <v>131</v>
      </c>
      <c r="E142" s="45">
        <v>14</v>
      </c>
      <c r="F142" s="45" t="s">
        <v>45</v>
      </c>
      <c r="G142" s="47"/>
      <c r="H142" s="46" t="s">
        <v>1173</v>
      </c>
      <c r="I142" s="47" t="s">
        <v>128</v>
      </c>
      <c r="J142" s="47"/>
    </row>
    <row r="143" spans="1:10" x14ac:dyDescent="0.25">
      <c r="A143" s="45" t="s">
        <v>514</v>
      </c>
      <c r="B143" s="46" t="s">
        <v>515</v>
      </c>
      <c r="C143" s="47" t="s">
        <v>54</v>
      </c>
      <c r="D143" s="47" t="s">
        <v>131</v>
      </c>
      <c r="E143" s="45">
        <v>14</v>
      </c>
      <c r="F143" s="45" t="s">
        <v>45</v>
      </c>
      <c r="G143" s="47"/>
      <c r="H143" s="46" t="s">
        <v>1174</v>
      </c>
      <c r="I143" s="47" t="s">
        <v>128</v>
      </c>
      <c r="J143" s="47"/>
    </row>
    <row r="144" spans="1:10" x14ac:dyDescent="0.25">
      <c r="A144" s="45" t="s">
        <v>517</v>
      </c>
      <c r="B144" s="46" t="s">
        <v>518</v>
      </c>
      <c r="C144" s="47" t="s">
        <v>54</v>
      </c>
      <c r="D144" s="47" t="s">
        <v>131</v>
      </c>
      <c r="E144" s="45">
        <v>14</v>
      </c>
      <c r="F144" s="45" t="s">
        <v>45</v>
      </c>
      <c r="G144" s="47"/>
      <c r="H144" s="46" t="s">
        <v>1175</v>
      </c>
      <c r="I144" s="47" t="s">
        <v>128</v>
      </c>
      <c r="J144" s="47"/>
    </row>
    <row r="145" spans="1:10" x14ac:dyDescent="0.25">
      <c r="A145" s="45" t="s">
        <v>520</v>
      </c>
      <c r="B145" s="46" t="s">
        <v>521</v>
      </c>
      <c r="C145" s="47" t="s">
        <v>54</v>
      </c>
      <c r="D145" s="47" t="s">
        <v>131</v>
      </c>
      <c r="E145" s="45">
        <v>14</v>
      </c>
      <c r="F145" s="45" t="s">
        <v>45</v>
      </c>
      <c r="G145" s="47"/>
      <c r="H145" s="46" t="s">
        <v>522</v>
      </c>
      <c r="I145" s="47" t="s">
        <v>128</v>
      </c>
      <c r="J145" s="47" t="s">
        <v>523</v>
      </c>
    </row>
    <row r="146" spans="1:10" x14ac:dyDescent="0.25">
      <c r="A146" s="45" t="s">
        <v>524</v>
      </c>
      <c r="B146" s="46" t="s">
        <v>525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526</v>
      </c>
      <c r="I146" s="47" t="s">
        <v>527</v>
      </c>
      <c r="J146" s="47" t="s">
        <v>528</v>
      </c>
    </row>
    <row r="147" spans="1:10" x14ac:dyDescent="0.25">
      <c r="A147" s="45" t="s">
        <v>529</v>
      </c>
      <c r="B147" s="46" t="s">
        <v>530</v>
      </c>
      <c r="C147" s="47" t="s">
        <v>277</v>
      </c>
      <c r="D147" s="47" t="s">
        <v>382</v>
      </c>
      <c r="E147" s="45">
        <v>20</v>
      </c>
      <c r="F147" s="45" t="s">
        <v>45</v>
      </c>
      <c r="G147" s="47"/>
      <c r="H147" s="46" t="s">
        <v>531</v>
      </c>
      <c r="I147" s="47" t="s">
        <v>328</v>
      </c>
      <c r="J147" s="47" t="s">
        <v>532</v>
      </c>
    </row>
    <row r="148" spans="1:10" x14ac:dyDescent="0.25">
      <c r="A148" s="45" t="s">
        <v>533</v>
      </c>
      <c r="B148" s="46" t="s">
        <v>534</v>
      </c>
      <c r="C148" s="47" t="s">
        <v>59</v>
      </c>
      <c r="D148" s="47" t="s">
        <v>95</v>
      </c>
      <c r="E148" s="45">
        <v>20</v>
      </c>
      <c r="F148" s="45" t="s">
        <v>45</v>
      </c>
      <c r="G148" s="47"/>
      <c r="H148" s="46" t="s">
        <v>535</v>
      </c>
      <c r="I148" s="47" t="s">
        <v>424</v>
      </c>
      <c r="J148" s="47" t="s">
        <v>536</v>
      </c>
    </row>
    <row r="149" spans="1:10" x14ac:dyDescent="0.25">
      <c r="A149" s="45" t="s">
        <v>537</v>
      </c>
      <c r="B149" s="46" t="s">
        <v>538</v>
      </c>
      <c r="C149" s="47" t="s">
        <v>59</v>
      </c>
      <c r="D149" s="47" t="s">
        <v>95</v>
      </c>
      <c r="E149" s="45">
        <v>20</v>
      </c>
      <c r="F149" s="45" t="s">
        <v>45</v>
      </c>
      <c r="G149" s="47"/>
      <c r="H149" s="46" t="s">
        <v>539</v>
      </c>
      <c r="I149" s="47" t="s">
        <v>424</v>
      </c>
      <c r="J149" s="47" t="s">
        <v>540</v>
      </c>
    </row>
    <row r="150" spans="1:10" x14ac:dyDescent="0.25">
      <c r="A150" s="45" t="s">
        <v>541</v>
      </c>
      <c r="B150" s="46" t="s">
        <v>542</v>
      </c>
      <c r="C150" s="47" t="s">
        <v>277</v>
      </c>
      <c r="D150" s="47" t="s">
        <v>382</v>
      </c>
      <c r="E150" s="45">
        <v>20</v>
      </c>
      <c r="F150" s="45" t="s">
        <v>56</v>
      </c>
      <c r="G150" s="47"/>
      <c r="H150" s="46" t="s">
        <v>543</v>
      </c>
      <c r="I150" s="47" t="s">
        <v>328</v>
      </c>
      <c r="J150" s="47" t="s">
        <v>544</v>
      </c>
    </row>
    <row r="151" spans="1:10" x14ac:dyDescent="0.25">
      <c r="A151" s="45" t="s">
        <v>545</v>
      </c>
      <c r="B151" s="46" t="s">
        <v>546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547</v>
      </c>
      <c r="I151" s="47" t="s">
        <v>328</v>
      </c>
      <c r="J151" s="47" t="s">
        <v>548</v>
      </c>
    </row>
    <row r="152" spans="1:10" x14ac:dyDescent="0.25">
      <c r="A152" s="45" t="s">
        <v>549</v>
      </c>
      <c r="B152" s="46" t="s">
        <v>1306</v>
      </c>
      <c r="C152" s="47" t="s">
        <v>59</v>
      </c>
      <c r="D152" s="47" t="s">
        <v>95</v>
      </c>
      <c r="E152" s="45">
        <v>14</v>
      </c>
      <c r="F152" s="45" t="s">
        <v>45</v>
      </c>
      <c r="G152" s="47"/>
      <c r="H152" s="46" t="s">
        <v>550</v>
      </c>
      <c r="I152" s="47" t="s">
        <v>527</v>
      </c>
      <c r="J152" s="47" t="s">
        <v>551</v>
      </c>
    </row>
    <row r="153" spans="1:10" x14ac:dyDescent="0.25">
      <c r="A153" s="45" t="s">
        <v>552</v>
      </c>
      <c r="B153" s="46" t="s">
        <v>553</v>
      </c>
      <c r="C153" s="47" t="s">
        <v>59</v>
      </c>
      <c r="D153" s="47" t="s">
        <v>95</v>
      </c>
      <c r="E153" s="45">
        <v>14</v>
      </c>
      <c r="F153" s="45" t="s">
        <v>45</v>
      </c>
      <c r="G153" s="47"/>
      <c r="H153" s="46" t="s">
        <v>554</v>
      </c>
      <c r="I153" s="47" t="s">
        <v>527</v>
      </c>
      <c r="J153" s="47" t="s">
        <v>555</v>
      </c>
    </row>
    <row r="154" spans="1:10" x14ac:dyDescent="0.25">
      <c r="A154" s="45" t="s">
        <v>556</v>
      </c>
      <c r="B154" s="46" t="s">
        <v>557</v>
      </c>
      <c r="C154" s="47" t="s">
        <v>59</v>
      </c>
      <c r="D154" s="47" t="s">
        <v>95</v>
      </c>
      <c r="E154" s="45">
        <v>2</v>
      </c>
      <c r="F154" s="45" t="s">
        <v>45</v>
      </c>
      <c r="G154" s="47"/>
      <c r="H154" s="46" t="s">
        <v>558</v>
      </c>
      <c r="I154" s="47" t="s">
        <v>559</v>
      </c>
      <c r="J154" s="47" t="s">
        <v>560</v>
      </c>
    </row>
    <row r="155" spans="1:10" x14ac:dyDescent="0.25">
      <c r="A155" s="45" t="s">
        <v>561</v>
      </c>
      <c r="B155" s="46" t="s">
        <v>562</v>
      </c>
      <c r="C155" s="47" t="s">
        <v>277</v>
      </c>
      <c r="D155" s="47" t="s">
        <v>382</v>
      </c>
      <c r="E155" s="45">
        <v>20</v>
      </c>
      <c r="F155" s="45" t="s">
        <v>45</v>
      </c>
      <c r="G155" s="47"/>
      <c r="H155" s="46" t="s">
        <v>563</v>
      </c>
      <c r="I155" s="47" t="s">
        <v>328</v>
      </c>
      <c r="J155" s="47" t="s">
        <v>564</v>
      </c>
    </row>
    <row r="156" spans="1:10" x14ac:dyDescent="0.25">
      <c r="A156" s="45" t="s">
        <v>565</v>
      </c>
      <c r="B156" s="46" t="s">
        <v>566</v>
      </c>
      <c r="C156" s="47" t="s">
        <v>277</v>
      </c>
      <c r="D156" s="47" t="s">
        <v>382</v>
      </c>
      <c r="E156" s="45">
        <v>20</v>
      </c>
      <c r="F156" s="45" t="s">
        <v>45</v>
      </c>
      <c r="G156" s="47"/>
      <c r="H156" s="46" t="s">
        <v>567</v>
      </c>
      <c r="I156" s="47" t="s">
        <v>328</v>
      </c>
      <c r="J156" s="47" t="s">
        <v>568</v>
      </c>
    </row>
    <row r="157" spans="1:10" x14ac:dyDescent="0.25">
      <c r="A157" s="45" t="s">
        <v>569</v>
      </c>
      <c r="B157" s="46" t="s">
        <v>570</v>
      </c>
      <c r="C157" s="47" t="s">
        <v>277</v>
      </c>
      <c r="D157" s="47" t="s">
        <v>382</v>
      </c>
      <c r="E157" s="45">
        <v>20</v>
      </c>
      <c r="F157" s="45" t="s">
        <v>45</v>
      </c>
      <c r="G157" s="47"/>
      <c r="H157" s="46" t="s">
        <v>571</v>
      </c>
      <c r="I157" s="47" t="s">
        <v>328</v>
      </c>
      <c r="J157" s="47" t="s">
        <v>572</v>
      </c>
    </row>
    <row r="158" spans="1:10" x14ac:dyDescent="0.25">
      <c r="A158" s="45" t="s">
        <v>573</v>
      </c>
      <c r="B158" s="46" t="s">
        <v>574</v>
      </c>
      <c r="C158" s="47" t="s">
        <v>277</v>
      </c>
      <c r="D158" s="47" t="s">
        <v>382</v>
      </c>
      <c r="E158" s="45">
        <v>20</v>
      </c>
      <c r="F158" s="45" t="s">
        <v>56</v>
      </c>
      <c r="G158" s="47"/>
      <c r="H158" s="46" t="s">
        <v>575</v>
      </c>
      <c r="I158" s="47" t="s">
        <v>328</v>
      </c>
      <c r="J158" s="47" t="s">
        <v>576</v>
      </c>
    </row>
    <row r="159" spans="1:10" x14ac:dyDescent="0.25">
      <c r="A159" s="45" t="s">
        <v>577</v>
      </c>
      <c r="B159" s="47" t="s">
        <v>578</v>
      </c>
      <c r="C159" s="47" t="s">
        <v>43</v>
      </c>
      <c r="D159" s="47" t="s">
        <v>243</v>
      </c>
      <c r="E159" s="45">
        <v>20</v>
      </c>
      <c r="F159" s="45" t="s">
        <v>45</v>
      </c>
      <c r="G159" s="47"/>
      <c r="H159" s="46" t="s">
        <v>579</v>
      </c>
      <c r="I159" s="47" t="s">
        <v>580</v>
      </c>
      <c r="J159" s="47" t="s">
        <v>581</v>
      </c>
    </row>
    <row r="160" spans="1:10" x14ac:dyDescent="0.25">
      <c r="A160" s="45" t="s">
        <v>582</v>
      </c>
      <c r="B160" s="47" t="s">
        <v>583</v>
      </c>
      <c r="C160" s="47" t="s">
        <v>59</v>
      </c>
      <c r="D160" s="47" t="s">
        <v>60</v>
      </c>
      <c r="E160" s="45">
        <v>20</v>
      </c>
      <c r="F160" s="45" t="s">
        <v>45</v>
      </c>
      <c r="G160" s="47"/>
      <c r="H160" s="46" t="s">
        <v>584</v>
      </c>
      <c r="I160" s="47" t="s">
        <v>417</v>
      </c>
      <c r="J160" s="47"/>
    </row>
    <row r="161" spans="1:10" x14ac:dyDescent="0.25">
      <c r="A161" s="45" t="s">
        <v>585</v>
      </c>
      <c r="B161" s="47" t="s">
        <v>586</v>
      </c>
      <c r="C161" s="47" t="s">
        <v>43</v>
      </c>
      <c r="D161" s="47" t="s">
        <v>205</v>
      </c>
      <c r="E161" s="45">
        <v>1</v>
      </c>
      <c r="F161" s="45" t="s">
        <v>45</v>
      </c>
      <c r="G161" s="47"/>
      <c r="H161" s="46" t="s">
        <v>587</v>
      </c>
      <c r="I161" s="47" t="s">
        <v>128</v>
      </c>
      <c r="J161" s="47"/>
    </row>
    <row r="162" spans="1:10" x14ac:dyDescent="0.25">
      <c r="A162" s="45" t="s">
        <v>588</v>
      </c>
      <c r="B162" s="47" t="s">
        <v>589</v>
      </c>
      <c r="C162" s="47" t="s">
        <v>43</v>
      </c>
      <c r="D162" s="47" t="s">
        <v>205</v>
      </c>
      <c r="E162" s="45">
        <v>1</v>
      </c>
      <c r="F162" s="45" t="s">
        <v>45</v>
      </c>
      <c r="G162" s="47"/>
      <c r="H162" s="46" t="s">
        <v>590</v>
      </c>
      <c r="I162" s="47" t="s">
        <v>128</v>
      </c>
      <c r="J162" s="47"/>
    </row>
    <row r="163" spans="1:10" x14ac:dyDescent="0.25">
      <c r="A163" s="45" t="s">
        <v>591</v>
      </c>
      <c r="B163" s="47" t="s">
        <v>592</v>
      </c>
      <c r="C163" s="47" t="s">
        <v>43</v>
      </c>
      <c r="D163" s="47" t="s">
        <v>205</v>
      </c>
      <c r="E163" s="45">
        <v>1</v>
      </c>
      <c r="F163" s="45" t="s">
        <v>45</v>
      </c>
      <c r="G163" s="47"/>
      <c r="H163" s="46" t="s">
        <v>593</v>
      </c>
      <c r="I163" s="47" t="s">
        <v>594</v>
      </c>
      <c r="J163" s="47"/>
    </row>
    <row r="164" spans="1:10" x14ac:dyDescent="0.25">
      <c r="A164" s="45" t="s">
        <v>595</v>
      </c>
      <c r="B164" s="47" t="s">
        <v>596</v>
      </c>
      <c r="C164" s="47" t="s">
        <v>43</v>
      </c>
      <c r="D164" s="47" t="s">
        <v>205</v>
      </c>
      <c r="E164" s="45">
        <v>2</v>
      </c>
      <c r="F164" s="45" t="s">
        <v>45</v>
      </c>
      <c r="G164" s="47"/>
      <c r="H164" s="46" t="s">
        <v>597</v>
      </c>
      <c r="I164" s="47" t="s">
        <v>128</v>
      </c>
      <c r="J164" s="47"/>
    </row>
    <row r="165" spans="1:10" x14ac:dyDescent="0.25">
      <c r="A165" s="45" t="s">
        <v>598</v>
      </c>
      <c r="B165" s="47" t="s">
        <v>599</v>
      </c>
      <c r="C165" s="47" t="s">
        <v>54</v>
      </c>
      <c r="D165" s="47" t="s">
        <v>214</v>
      </c>
      <c r="E165" s="45">
        <v>6</v>
      </c>
      <c r="F165" s="45" t="s">
        <v>45</v>
      </c>
      <c r="G165" s="47"/>
      <c r="H165" s="46" t="s">
        <v>600</v>
      </c>
      <c r="I165" s="47" t="s">
        <v>328</v>
      </c>
      <c r="J165" s="47"/>
    </row>
    <row r="166" spans="1:10" x14ac:dyDescent="0.25">
      <c r="A166" s="45" t="s">
        <v>601</v>
      </c>
      <c r="B166" s="47" t="s">
        <v>602</v>
      </c>
      <c r="C166" s="47" t="s">
        <v>54</v>
      </c>
      <c r="D166" s="47" t="s">
        <v>214</v>
      </c>
      <c r="E166" s="45">
        <v>6</v>
      </c>
      <c r="F166" s="45" t="s">
        <v>45</v>
      </c>
      <c r="G166" s="47"/>
      <c r="H166" s="46" t="s">
        <v>603</v>
      </c>
      <c r="I166" s="47" t="s">
        <v>128</v>
      </c>
      <c r="J166" s="47"/>
    </row>
    <row r="167" spans="1:10" x14ac:dyDescent="0.25">
      <c r="A167" s="45" t="s">
        <v>604</v>
      </c>
      <c r="B167" s="47" t="s">
        <v>605</v>
      </c>
      <c r="C167" s="47" t="s">
        <v>54</v>
      </c>
      <c r="D167" s="47" t="s">
        <v>214</v>
      </c>
      <c r="E167" s="45">
        <v>6</v>
      </c>
      <c r="F167" s="45" t="s">
        <v>45</v>
      </c>
      <c r="G167" s="47"/>
      <c r="H167" s="46" t="s">
        <v>606</v>
      </c>
      <c r="I167" s="47" t="s">
        <v>128</v>
      </c>
      <c r="J167" s="47"/>
    </row>
    <row r="168" spans="1:10" x14ac:dyDescent="0.25">
      <c r="A168" s="45" t="s">
        <v>607</v>
      </c>
      <c r="B168" s="47" t="s">
        <v>608</v>
      </c>
      <c r="C168" s="47" t="s">
        <v>54</v>
      </c>
      <c r="D168" s="47" t="s">
        <v>131</v>
      </c>
      <c r="E168" s="45">
        <v>6</v>
      </c>
      <c r="F168" s="45" t="s">
        <v>45</v>
      </c>
      <c r="G168" s="47"/>
      <c r="H168" s="46" t="s">
        <v>609</v>
      </c>
      <c r="I168" s="47" t="s">
        <v>128</v>
      </c>
      <c r="J168" s="47"/>
    </row>
    <row r="169" spans="1:10" x14ac:dyDescent="0.25">
      <c r="A169" s="45" t="s">
        <v>610</v>
      </c>
      <c r="B169" s="47" t="s">
        <v>611</v>
      </c>
      <c r="C169" s="47" t="s">
        <v>277</v>
      </c>
      <c r="D169" s="47" t="s">
        <v>366</v>
      </c>
      <c r="E169" s="45">
        <v>20</v>
      </c>
      <c r="F169" s="45" t="s">
        <v>56</v>
      </c>
      <c r="G169" s="47"/>
      <c r="H169" s="46" t="s">
        <v>612</v>
      </c>
      <c r="I169" s="47" t="s">
        <v>328</v>
      </c>
      <c r="J169" s="47"/>
    </row>
    <row r="170" spans="1:10" x14ac:dyDescent="0.25">
      <c r="A170" s="45" t="s">
        <v>613</v>
      </c>
      <c r="B170" s="47" t="s">
        <v>614</v>
      </c>
      <c r="C170" s="47" t="s">
        <v>277</v>
      </c>
      <c r="D170" s="47" t="s">
        <v>382</v>
      </c>
      <c r="E170" s="45">
        <v>20</v>
      </c>
      <c r="F170" s="45" t="s">
        <v>45</v>
      </c>
      <c r="G170" s="47"/>
      <c r="H170" s="46" t="s">
        <v>615</v>
      </c>
      <c r="I170" s="47" t="s">
        <v>328</v>
      </c>
      <c r="J170" s="47"/>
    </row>
    <row r="171" spans="1:10" x14ac:dyDescent="0.25">
      <c r="A171" s="45" t="s">
        <v>616</v>
      </c>
      <c r="B171" s="47" t="s">
        <v>617</v>
      </c>
      <c r="C171" s="47" t="s">
        <v>277</v>
      </c>
      <c r="D171" s="47" t="s">
        <v>382</v>
      </c>
      <c r="E171" s="45">
        <v>20</v>
      </c>
      <c r="F171" s="45" t="s">
        <v>45</v>
      </c>
      <c r="G171" s="47"/>
      <c r="H171" s="46" t="s">
        <v>618</v>
      </c>
      <c r="I171" s="47" t="s">
        <v>328</v>
      </c>
      <c r="J171" s="47"/>
    </row>
    <row r="172" spans="1:10" x14ac:dyDescent="0.25">
      <c r="A172" s="45" t="s">
        <v>619</v>
      </c>
      <c r="B172" s="47" t="s">
        <v>620</v>
      </c>
      <c r="C172" s="47" t="s">
        <v>277</v>
      </c>
      <c r="D172" s="47" t="s">
        <v>382</v>
      </c>
      <c r="E172" s="45">
        <v>20</v>
      </c>
      <c r="F172" s="45" t="s">
        <v>45</v>
      </c>
      <c r="G172" s="47"/>
      <c r="H172" s="46" t="s">
        <v>621</v>
      </c>
      <c r="I172" s="47" t="s">
        <v>328</v>
      </c>
      <c r="J172" s="47"/>
    </row>
    <row r="173" spans="1:10" x14ac:dyDescent="0.25">
      <c r="A173" s="45" t="s">
        <v>622</v>
      </c>
      <c r="B173" s="47" t="s">
        <v>623</v>
      </c>
      <c r="C173" s="47" t="s">
        <v>277</v>
      </c>
      <c r="D173" s="47" t="s">
        <v>624</v>
      </c>
      <c r="E173" s="45">
        <v>20</v>
      </c>
      <c r="F173" s="45" t="s">
        <v>56</v>
      </c>
      <c r="G173" s="47"/>
      <c r="H173" s="46" t="s">
        <v>625</v>
      </c>
      <c r="I173" s="47" t="s">
        <v>328</v>
      </c>
      <c r="J173" s="47"/>
    </row>
    <row r="174" spans="1:10" x14ac:dyDescent="0.25">
      <c r="A174" s="45" t="s">
        <v>626</v>
      </c>
      <c r="B174" s="47" t="s">
        <v>627</v>
      </c>
      <c r="C174" s="47" t="s">
        <v>277</v>
      </c>
      <c r="D174" s="47" t="s">
        <v>624</v>
      </c>
      <c r="E174" s="45">
        <v>20</v>
      </c>
      <c r="F174" s="45" t="s">
        <v>56</v>
      </c>
      <c r="G174" s="47"/>
      <c r="H174" s="46" t="s">
        <v>628</v>
      </c>
      <c r="I174" s="47" t="s">
        <v>328</v>
      </c>
      <c r="J174" s="47"/>
    </row>
    <row r="175" spans="1:10" x14ac:dyDescent="0.25">
      <c r="A175" s="45" t="s">
        <v>629</v>
      </c>
      <c r="B175" s="47" t="s">
        <v>630</v>
      </c>
      <c r="C175" s="47" t="s">
        <v>277</v>
      </c>
      <c r="D175" s="47" t="s">
        <v>624</v>
      </c>
      <c r="E175" s="45">
        <v>20</v>
      </c>
      <c r="F175" s="45" t="s">
        <v>56</v>
      </c>
      <c r="G175" s="47"/>
      <c r="H175" s="46" t="s">
        <v>631</v>
      </c>
      <c r="I175" s="47" t="s">
        <v>328</v>
      </c>
      <c r="J175" s="47"/>
    </row>
    <row r="176" spans="1:10" x14ac:dyDescent="0.25">
      <c r="A176" s="45" t="s">
        <v>632</v>
      </c>
      <c r="B176" s="47" t="s">
        <v>633</v>
      </c>
      <c r="C176" s="47" t="s">
        <v>59</v>
      </c>
      <c r="D176" s="47" t="s">
        <v>462</v>
      </c>
      <c r="E176" s="45">
        <v>2</v>
      </c>
      <c r="F176" s="45" t="s">
        <v>45</v>
      </c>
      <c r="G176" s="47"/>
      <c r="H176" s="46" t="s">
        <v>634</v>
      </c>
      <c r="I176" s="47" t="s">
        <v>1323</v>
      </c>
      <c r="J176" s="47"/>
    </row>
    <row r="177" spans="1:10" x14ac:dyDescent="0.25">
      <c r="A177" s="45" t="s">
        <v>635</v>
      </c>
      <c r="B177" s="46" t="s">
        <v>636</v>
      </c>
      <c r="C177" s="47" t="s">
        <v>59</v>
      </c>
      <c r="D177" s="47" t="s">
        <v>95</v>
      </c>
      <c r="E177" s="45">
        <v>6</v>
      </c>
      <c r="F177" s="45" t="s">
        <v>45</v>
      </c>
      <c r="G177" s="47"/>
      <c r="H177" s="46" t="s">
        <v>637</v>
      </c>
      <c r="I177" s="47"/>
      <c r="J177" s="47"/>
    </row>
    <row r="178" spans="1:10" x14ac:dyDescent="0.25">
      <c r="A178" s="45" t="s">
        <v>638</v>
      </c>
      <c r="B178" s="47" t="s">
        <v>639</v>
      </c>
      <c r="C178" s="47" t="s">
        <v>43</v>
      </c>
      <c r="D178" s="47" t="s">
        <v>205</v>
      </c>
      <c r="E178" s="45">
        <v>1</v>
      </c>
      <c r="F178" s="45" t="s">
        <v>45</v>
      </c>
      <c r="G178" s="47"/>
      <c r="H178" s="46" t="s">
        <v>640</v>
      </c>
      <c r="I178" s="47" t="s">
        <v>641</v>
      </c>
      <c r="J178" s="47"/>
    </row>
    <row r="179" spans="1:10" x14ac:dyDescent="0.25">
      <c r="A179" s="45" t="s">
        <v>642</v>
      </c>
      <c r="B179" s="47" t="s">
        <v>643</v>
      </c>
      <c r="C179" s="47" t="s">
        <v>43</v>
      </c>
      <c r="D179" s="47" t="s">
        <v>205</v>
      </c>
      <c r="E179" s="45">
        <v>2</v>
      </c>
      <c r="F179" s="45" t="s">
        <v>45</v>
      </c>
      <c r="G179" s="47"/>
      <c r="H179" s="46" t="s">
        <v>644</v>
      </c>
      <c r="I179" s="47" t="s">
        <v>46</v>
      </c>
      <c r="J179" s="47"/>
    </row>
    <row r="180" spans="1:10" x14ac:dyDescent="0.25">
      <c r="A180" s="45" t="s">
        <v>645</v>
      </c>
      <c r="B180" s="47" t="s">
        <v>646</v>
      </c>
      <c r="C180" s="47" t="s">
        <v>43</v>
      </c>
      <c r="D180" s="47" t="s">
        <v>205</v>
      </c>
      <c r="E180" s="45">
        <v>1</v>
      </c>
      <c r="F180" s="45" t="s">
        <v>45</v>
      </c>
      <c r="G180" s="47"/>
      <c r="H180" s="46" t="s">
        <v>647</v>
      </c>
      <c r="I180" s="47" t="s">
        <v>648</v>
      </c>
      <c r="J180" s="47"/>
    </row>
    <row r="181" spans="1:10" x14ac:dyDescent="0.25">
      <c r="A181" s="45" t="s">
        <v>649</v>
      </c>
      <c r="B181" s="47" t="s">
        <v>650</v>
      </c>
      <c r="C181" s="47" t="s">
        <v>59</v>
      </c>
      <c r="D181" s="47" t="s">
        <v>95</v>
      </c>
      <c r="E181" s="45">
        <v>14</v>
      </c>
      <c r="F181" s="45" t="s">
        <v>45</v>
      </c>
      <c r="G181" s="47"/>
      <c r="H181" s="46" t="s">
        <v>651</v>
      </c>
      <c r="I181" s="47" t="s">
        <v>424</v>
      </c>
      <c r="J181" s="47"/>
    </row>
    <row r="182" spans="1:10" x14ac:dyDescent="0.25">
      <c r="A182" s="45" t="s">
        <v>652</v>
      </c>
      <c r="B182" s="47" t="s">
        <v>653</v>
      </c>
      <c r="C182" s="47" t="s">
        <v>225</v>
      </c>
      <c r="D182" s="47" t="s">
        <v>654</v>
      </c>
      <c r="E182" s="45">
        <v>20</v>
      </c>
      <c r="F182" s="45" t="s">
        <v>45</v>
      </c>
      <c r="G182" s="47"/>
      <c r="H182" s="46">
        <v>309653</v>
      </c>
      <c r="I182" s="47" t="s">
        <v>527</v>
      </c>
      <c r="J182" s="47"/>
    </row>
    <row r="183" spans="1:10" x14ac:dyDescent="0.25">
      <c r="A183" s="45" t="s">
        <v>655</v>
      </c>
      <c r="B183" s="47" t="s">
        <v>656</v>
      </c>
      <c r="C183" s="47" t="s">
        <v>225</v>
      </c>
      <c r="D183" s="47" t="s">
        <v>654</v>
      </c>
      <c r="E183" s="45">
        <v>20</v>
      </c>
      <c r="F183" s="45" t="s">
        <v>45</v>
      </c>
      <c r="G183" s="47"/>
      <c r="H183" s="46" t="s">
        <v>657</v>
      </c>
      <c r="I183" s="47" t="s">
        <v>417</v>
      </c>
      <c r="J183" s="47"/>
    </row>
    <row r="184" spans="1:10" x14ac:dyDescent="0.25">
      <c r="A184" s="45" t="s">
        <v>658</v>
      </c>
      <c r="B184" s="47" t="s">
        <v>659</v>
      </c>
      <c r="C184" s="47" t="s">
        <v>59</v>
      </c>
      <c r="D184" s="47" t="s">
        <v>95</v>
      </c>
      <c r="E184" s="45">
        <v>20</v>
      </c>
      <c r="F184" s="45" t="s">
        <v>45</v>
      </c>
      <c r="G184" s="47"/>
      <c r="H184" s="46">
        <v>4887010</v>
      </c>
      <c r="I184" s="47" t="s">
        <v>660</v>
      </c>
      <c r="J184" s="47"/>
    </row>
    <row r="185" spans="1:10" ht="30" x14ac:dyDescent="0.25">
      <c r="A185" s="45" t="s">
        <v>1251</v>
      </c>
      <c r="B185" s="47" t="s">
        <v>1252</v>
      </c>
      <c r="C185" s="47" t="s">
        <v>59</v>
      </c>
      <c r="D185" s="47" t="s">
        <v>95</v>
      </c>
      <c r="E185" s="45">
        <v>20</v>
      </c>
      <c r="F185" s="45" t="s">
        <v>45</v>
      </c>
      <c r="G185" s="47"/>
      <c r="H185" s="47" t="s">
        <v>1253</v>
      </c>
      <c r="I185" s="47" t="s">
        <v>328</v>
      </c>
      <c r="J185" s="48" t="s">
        <v>1254</v>
      </c>
    </row>
    <row r="186" spans="1:10" x14ac:dyDescent="0.25">
      <c r="A186" s="45" t="s">
        <v>661</v>
      </c>
      <c r="B186" s="47" t="s">
        <v>662</v>
      </c>
      <c r="C186" s="47" t="s">
        <v>277</v>
      </c>
      <c r="D186" s="47" t="s">
        <v>624</v>
      </c>
      <c r="E186" s="45">
        <v>28</v>
      </c>
      <c r="F186" s="45" t="s">
        <v>45</v>
      </c>
      <c r="G186" s="47"/>
      <c r="H186" s="46" t="s">
        <v>663</v>
      </c>
      <c r="I186" s="47" t="s">
        <v>527</v>
      </c>
      <c r="J186" s="47"/>
    </row>
    <row r="187" spans="1:10" x14ac:dyDescent="0.25">
      <c r="A187" s="45" t="s">
        <v>664</v>
      </c>
      <c r="B187" s="47" t="s">
        <v>665</v>
      </c>
      <c r="C187" s="47" t="s">
        <v>49</v>
      </c>
      <c r="D187" s="47" t="s">
        <v>356</v>
      </c>
      <c r="E187" s="45">
        <v>2</v>
      </c>
      <c r="F187" s="45" t="s">
        <v>45</v>
      </c>
      <c r="G187" s="47"/>
      <c r="H187" s="46" t="s">
        <v>666</v>
      </c>
      <c r="I187" s="47" t="s">
        <v>417</v>
      </c>
      <c r="J187" s="47"/>
    </row>
    <row r="188" spans="1:10" x14ac:dyDescent="0.25">
      <c r="A188" s="45" t="s">
        <v>667</v>
      </c>
      <c r="B188" s="47" t="s">
        <v>668</v>
      </c>
      <c r="C188" s="47" t="s">
        <v>59</v>
      </c>
      <c r="D188" s="47" t="s">
        <v>60</v>
      </c>
      <c r="E188" s="45">
        <v>14</v>
      </c>
      <c r="F188" s="45" t="s">
        <v>45</v>
      </c>
      <c r="G188" s="47"/>
      <c r="H188" s="46" t="s">
        <v>669</v>
      </c>
      <c r="I188" s="47" t="s">
        <v>1323</v>
      </c>
      <c r="J188" s="47"/>
    </row>
    <row r="189" spans="1:10" x14ac:dyDescent="0.25">
      <c r="A189" s="45" t="s">
        <v>670</v>
      </c>
      <c r="B189" s="47" t="s">
        <v>671</v>
      </c>
      <c r="C189" s="47" t="s">
        <v>277</v>
      </c>
      <c r="D189" s="47" t="s">
        <v>624</v>
      </c>
      <c r="E189" s="45">
        <v>28</v>
      </c>
      <c r="F189" s="45" t="s">
        <v>45</v>
      </c>
      <c r="G189" s="47"/>
      <c r="H189" s="46" t="s">
        <v>672</v>
      </c>
      <c r="I189" s="47" t="s">
        <v>527</v>
      </c>
      <c r="J189" s="47"/>
    </row>
    <row r="190" spans="1:10" x14ac:dyDescent="0.25">
      <c r="A190" s="58" t="s">
        <v>673</v>
      </c>
      <c r="B190" s="59" t="s">
        <v>674</v>
      </c>
      <c r="C190" s="52" t="s">
        <v>59</v>
      </c>
      <c r="D190" s="52" t="s">
        <v>119</v>
      </c>
      <c r="E190" s="53">
        <v>28</v>
      </c>
      <c r="F190" s="53" t="s">
        <v>56</v>
      </c>
      <c r="G190" s="47"/>
      <c r="H190" s="76" t="s">
        <v>1273</v>
      </c>
      <c r="I190" s="57" t="s">
        <v>128</v>
      </c>
      <c r="J190" s="55"/>
    </row>
    <row r="191" spans="1:10" x14ac:dyDescent="0.25">
      <c r="A191" s="58" t="s">
        <v>675</v>
      </c>
      <c r="B191" s="59" t="s">
        <v>676</v>
      </c>
      <c r="C191" s="52" t="s">
        <v>59</v>
      </c>
      <c r="D191" s="52" t="s">
        <v>119</v>
      </c>
      <c r="E191" s="53">
        <v>28</v>
      </c>
      <c r="F191" s="53" t="s">
        <v>56</v>
      </c>
      <c r="G191" s="47"/>
      <c r="H191" s="76" t="s">
        <v>1274</v>
      </c>
      <c r="I191" s="57" t="s">
        <v>128</v>
      </c>
      <c r="J191" s="55"/>
    </row>
    <row r="192" spans="1:10" x14ac:dyDescent="0.25">
      <c r="A192" s="58" t="s">
        <v>679</v>
      </c>
      <c r="B192" s="59" t="s">
        <v>680</v>
      </c>
      <c r="C192" s="52" t="s">
        <v>59</v>
      </c>
      <c r="D192" s="52" t="s">
        <v>119</v>
      </c>
      <c r="E192" s="53">
        <v>28</v>
      </c>
      <c r="F192" s="53" t="s">
        <v>56</v>
      </c>
      <c r="G192" s="47"/>
      <c r="H192" s="76" t="s">
        <v>1275</v>
      </c>
      <c r="I192" s="57" t="s">
        <v>128</v>
      </c>
      <c r="J192" s="55"/>
    </row>
    <row r="193" spans="1:10" x14ac:dyDescent="0.25">
      <c r="A193" s="58" t="s">
        <v>683</v>
      </c>
      <c r="B193" s="59" t="s">
        <v>684</v>
      </c>
      <c r="C193" s="52" t="s">
        <v>59</v>
      </c>
      <c r="D193" s="52" t="s">
        <v>119</v>
      </c>
      <c r="E193" s="53">
        <v>28</v>
      </c>
      <c r="F193" s="53" t="s">
        <v>56</v>
      </c>
      <c r="G193" s="47"/>
      <c r="H193" s="76" t="s">
        <v>1276</v>
      </c>
      <c r="I193" s="57" t="s">
        <v>128</v>
      </c>
      <c r="J193" s="55"/>
    </row>
    <row r="194" spans="1:10" x14ac:dyDescent="0.25">
      <c r="A194" s="58" t="s">
        <v>705</v>
      </c>
      <c r="B194" s="59" t="s">
        <v>706</v>
      </c>
      <c r="C194" s="52" t="s">
        <v>59</v>
      </c>
      <c r="D194" s="52" t="s">
        <v>60</v>
      </c>
      <c r="E194" s="53">
        <v>28</v>
      </c>
      <c r="F194" s="53" t="s">
        <v>56</v>
      </c>
      <c r="G194" s="47"/>
      <c r="H194" s="72" t="s">
        <v>1277</v>
      </c>
      <c r="I194" s="57" t="s">
        <v>716</v>
      </c>
      <c r="J194" s="55"/>
    </row>
    <row r="195" spans="1:10" x14ac:dyDescent="0.25">
      <c r="A195" s="58" t="s">
        <v>707</v>
      </c>
      <c r="B195" s="59" t="s">
        <v>708</v>
      </c>
      <c r="C195" s="52" t="s">
        <v>59</v>
      </c>
      <c r="D195" s="52" t="s">
        <v>60</v>
      </c>
      <c r="E195" s="53">
        <v>28</v>
      </c>
      <c r="F195" s="53" t="s">
        <v>56</v>
      </c>
      <c r="G195" s="47"/>
      <c r="H195" s="72" t="s">
        <v>1278</v>
      </c>
      <c r="I195" s="57" t="s">
        <v>716</v>
      </c>
      <c r="J195" s="55"/>
    </row>
    <row r="196" spans="1:10" x14ac:dyDescent="0.25">
      <c r="A196" s="58" t="s">
        <v>713</v>
      </c>
      <c r="B196" s="59" t="s">
        <v>714</v>
      </c>
      <c r="C196" s="52" t="s">
        <v>59</v>
      </c>
      <c r="D196" s="52" t="s">
        <v>60</v>
      </c>
      <c r="E196" s="53">
        <v>28</v>
      </c>
      <c r="F196" s="53" t="s">
        <v>45</v>
      </c>
      <c r="G196" s="47"/>
      <c r="H196" s="72" t="s">
        <v>1279</v>
      </c>
      <c r="I196" s="57" t="s">
        <v>128</v>
      </c>
      <c r="J196" s="55"/>
    </row>
    <row r="197" spans="1:10" x14ac:dyDescent="0.25">
      <c r="A197" s="58" t="s">
        <v>717</v>
      </c>
      <c r="B197" s="59" t="s">
        <v>718</v>
      </c>
      <c r="C197" s="52" t="s">
        <v>59</v>
      </c>
      <c r="D197" s="52" t="s">
        <v>60</v>
      </c>
      <c r="E197" s="53">
        <v>28</v>
      </c>
      <c r="F197" s="53" t="s">
        <v>45</v>
      </c>
      <c r="G197" s="47"/>
      <c r="H197" s="72"/>
      <c r="I197" s="57"/>
      <c r="J197" s="55"/>
    </row>
    <row r="198" spans="1:10" x14ac:dyDescent="0.25">
      <c r="A198" s="58" t="s">
        <v>719</v>
      </c>
      <c r="B198" s="59" t="s">
        <v>720</v>
      </c>
      <c r="C198" s="52" t="s">
        <v>59</v>
      </c>
      <c r="D198" s="52" t="s">
        <v>60</v>
      </c>
      <c r="E198" s="53">
        <v>28</v>
      </c>
      <c r="F198" s="53" t="s">
        <v>45</v>
      </c>
      <c r="G198" s="47"/>
      <c r="H198" s="72"/>
      <c r="I198" s="57"/>
      <c r="J198" s="55"/>
    </row>
    <row r="199" spans="1:10" x14ac:dyDescent="0.25">
      <c r="A199" s="45" t="s">
        <v>721</v>
      </c>
      <c r="B199" s="47" t="s">
        <v>722</v>
      </c>
      <c r="C199" s="47" t="s">
        <v>54</v>
      </c>
      <c r="D199" s="47" t="s">
        <v>131</v>
      </c>
      <c r="E199" s="45">
        <v>14</v>
      </c>
      <c r="F199" s="45" t="s">
        <v>45</v>
      </c>
      <c r="G199" s="47"/>
      <c r="H199" s="47" t="s">
        <v>723</v>
      </c>
      <c r="I199" s="47" t="s">
        <v>128</v>
      </c>
      <c r="J199" s="47"/>
    </row>
    <row r="200" spans="1:10" x14ac:dyDescent="0.25">
      <c r="A200" s="45" t="s">
        <v>724</v>
      </c>
      <c r="B200" s="47" t="s">
        <v>725</v>
      </c>
      <c r="C200" s="47" t="s">
        <v>54</v>
      </c>
      <c r="D200" s="47" t="s">
        <v>131</v>
      </c>
      <c r="E200" s="45">
        <v>6</v>
      </c>
      <c r="F200" s="45" t="s">
        <v>45</v>
      </c>
      <c r="G200" s="47"/>
      <c r="H200" s="47"/>
      <c r="I200" s="47" t="s">
        <v>128</v>
      </c>
      <c r="J200" s="47"/>
    </row>
    <row r="201" spans="1:10" x14ac:dyDescent="0.25">
      <c r="A201" s="45" t="s">
        <v>730</v>
      </c>
      <c r="B201" s="46" t="s">
        <v>731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46" t="s">
        <v>732</v>
      </c>
      <c r="I201" s="47" t="s">
        <v>594</v>
      </c>
      <c r="J201" s="47" t="s">
        <v>733</v>
      </c>
    </row>
    <row r="202" spans="1:10" x14ac:dyDescent="0.25">
      <c r="A202" s="45" t="s">
        <v>734</v>
      </c>
      <c r="B202" s="46" t="s">
        <v>735</v>
      </c>
      <c r="C202" s="47" t="s">
        <v>456</v>
      </c>
      <c r="D202" s="47" t="s">
        <v>934</v>
      </c>
      <c r="E202" s="45">
        <v>2</v>
      </c>
      <c r="F202" s="45" t="s">
        <v>45</v>
      </c>
      <c r="G202" s="47"/>
      <c r="H202" s="46" t="s">
        <v>736</v>
      </c>
      <c r="I202" s="47" t="s">
        <v>527</v>
      </c>
      <c r="J202" s="47"/>
    </row>
    <row r="203" spans="1:10" x14ac:dyDescent="0.25">
      <c r="A203" s="45" t="s">
        <v>737</v>
      </c>
      <c r="B203" s="46" t="s">
        <v>738</v>
      </c>
      <c r="C203" s="47" t="s">
        <v>456</v>
      </c>
      <c r="D203" s="47" t="s">
        <v>934</v>
      </c>
      <c r="E203" s="45">
        <v>2</v>
      </c>
      <c r="F203" s="45" t="s">
        <v>45</v>
      </c>
      <c r="G203" s="47"/>
      <c r="H203" s="46" t="s">
        <v>739</v>
      </c>
      <c r="I203" s="47" t="s">
        <v>527</v>
      </c>
      <c r="J203" s="47"/>
    </row>
    <row r="204" spans="1:10" x14ac:dyDescent="0.25">
      <c r="A204" s="45" t="s">
        <v>740</v>
      </c>
      <c r="B204" s="46" t="s">
        <v>741</v>
      </c>
      <c r="C204" s="47" t="s">
        <v>456</v>
      </c>
      <c r="D204" s="47" t="s">
        <v>934</v>
      </c>
      <c r="E204" s="45">
        <v>2</v>
      </c>
      <c r="F204" s="45" t="s">
        <v>45</v>
      </c>
      <c r="G204" s="47"/>
      <c r="H204" s="46" t="s">
        <v>742</v>
      </c>
      <c r="I204" s="47" t="s">
        <v>527</v>
      </c>
      <c r="J204" s="47"/>
    </row>
    <row r="205" spans="1:10" x14ac:dyDescent="0.25">
      <c r="A205" s="45" t="s">
        <v>743</v>
      </c>
      <c r="B205" s="46" t="s">
        <v>744</v>
      </c>
      <c r="C205" s="47" t="s">
        <v>456</v>
      </c>
      <c r="D205" s="47" t="s">
        <v>934</v>
      </c>
      <c r="E205" s="45">
        <v>2</v>
      </c>
      <c r="F205" s="45" t="s">
        <v>45</v>
      </c>
      <c r="G205" s="47"/>
      <c r="H205" s="46" t="s">
        <v>745</v>
      </c>
      <c r="I205" s="47" t="s">
        <v>527</v>
      </c>
      <c r="J205" s="47"/>
    </row>
    <row r="206" spans="1:10" x14ac:dyDescent="0.25">
      <c r="A206" s="45" t="s">
        <v>746</v>
      </c>
      <c r="B206" s="46" t="s">
        <v>747</v>
      </c>
      <c r="C206" s="47" t="s">
        <v>456</v>
      </c>
      <c r="D206" s="47" t="s">
        <v>934</v>
      </c>
      <c r="E206" s="45">
        <v>2</v>
      </c>
      <c r="F206" s="45" t="s">
        <v>45</v>
      </c>
      <c r="G206" s="47"/>
      <c r="H206" s="46" t="s">
        <v>748</v>
      </c>
      <c r="I206" s="47" t="s">
        <v>749</v>
      </c>
      <c r="J206" s="47" t="s">
        <v>540</v>
      </c>
    </row>
    <row r="207" spans="1:10" x14ac:dyDescent="0.25">
      <c r="A207" s="45" t="s">
        <v>750</v>
      </c>
      <c r="B207" s="47" t="s">
        <v>751</v>
      </c>
      <c r="C207" s="47" t="s">
        <v>456</v>
      </c>
      <c r="D207" s="47" t="s">
        <v>457</v>
      </c>
      <c r="E207" s="45">
        <v>2</v>
      </c>
      <c r="F207" s="45" t="s">
        <v>45</v>
      </c>
      <c r="G207" s="47"/>
      <c r="H207" s="47"/>
      <c r="I207" s="47"/>
      <c r="J207" s="47"/>
    </row>
    <row r="208" spans="1:10" x14ac:dyDescent="0.25">
      <c r="A208" s="45" t="s">
        <v>752</v>
      </c>
      <c r="B208" s="46" t="s">
        <v>753</v>
      </c>
      <c r="C208" s="47" t="s">
        <v>277</v>
      </c>
      <c r="D208" s="47" t="s">
        <v>1106</v>
      </c>
      <c r="E208" s="45">
        <v>6</v>
      </c>
      <c r="F208" s="45" t="s">
        <v>45</v>
      </c>
      <c r="G208" s="47"/>
      <c r="H208" s="46" t="s">
        <v>754</v>
      </c>
      <c r="I208" s="47" t="s">
        <v>755</v>
      </c>
      <c r="J208" s="47" t="s">
        <v>756</v>
      </c>
    </row>
    <row r="209" spans="1:10" x14ac:dyDescent="0.25">
      <c r="A209" s="45" t="s">
        <v>757</v>
      </c>
      <c r="B209" s="46" t="s">
        <v>758</v>
      </c>
      <c r="C209" s="47" t="s">
        <v>225</v>
      </c>
      <c r="D209" s="47" t="s">
        <v>993</v>
      </c>
      <c r="E209" s="45">
        <v>6</v>
      </c>
      <c r="F209" s="45" t="s">
        <v>45</v>
      </c>
      <c r="G209" s="47"/>
      <c r="H209" s="46" t="s">
        <v>759</v>
      </c>
      <c r="I209" s="47" t="s">
        <v>527</v>
      </c>
      <c r="J209" s="47" t="s">
        <v>760</v>
      </c>
    </row>
    <row r="210" spans="1:10" x14ac:dyDescent="0.25">
      <c r="A210" s="45" t="s">
        <v>761</v>
      </c>
      <c r="B210" s="46" t="s">
        <v>762</v>
      </c>
      <c r="C210" s="47" t="s">
        <v>43</v>
      </c>
      <c r="D210" s="47" t="s">
        <v>243</v>
      </c>
      <c r="E210" s="45">
        <v>2</v>
      </c>
      <c r="F210" s="45" t="s">
        <v>45</v>
      </c>
      <c r="G210" s="47"/>
      <c r="H210" s="46" t="s">
        <v>763</v>
      </c>
      <c r="I210" s="47" t="s">
        <v>128</v>
      </c>
      <c r="J210" s="47" t="s">
        <v>764</v>
      </c>
    </row>
    <row r="211" spans="1:10" x14ac:dyDescent="0.25">
      <c r="A211" s="45" t="s">
        <v>765</v>
      </c>
      <c r="B211" s="46" t="s">
        <v>766</v>
      </c>
      <c r="C211" s="47" t="s">
        <v>43</v>
      </c>
      <c r="D211" s="47" t="s">
        <v>243</v>
      </c>
      <c r="E211" s="45">
        <v>2</v>
      </c>
      <c r="F211" s="45" t="s">
        <v>45</v>
      </c>
      <c r="G211" s="47"/>
      <c r="H211" s="46" t="s">
        <v>767</v>
      </c>
      <c r="I211" s="47" t="s">
        <v>527</v>
      </c>
      <c r="J211" s="47" t="s">
        <v>768</v>
      </c>
    </row>
    <row r="212" spans="1:10" x14ac:dyDescent="0.25">
      <c r="A212" s="45" t="s">
        <v>769</v>
      </c>
      <c r="B212" s="46" t="s">
        <v>770</v>
      </c>
      <c r="C212" s="47" t="s">
        <v>43</v>
      </c>
      <c r="D212" s="47" t="s">
        <v>243</v>
      </c>
      <c r="E212" s="45">
        <v>2</v>
      </c>
      <c r="F212" s="45" t="s">
        <v>45</v>
      </c>
      <c r="G212" s="47"/>
      <c r="H212" s="46" t="s">
        <v>771</v>
      </c>
      <c r="I212" s="47" t="s">
        <v>527</v>
      </c>
      <c r="J212" s="47" t="s">
        <v>772</v>
      </c>
    </row>
    <row r="213" spans="1:10" x14ac:dyDescent="0.25">
      <c r="A213" s="45" t="s">
        <v>773</v>
      </c>
      <c r="B213" s="46" t="s">
        <v>774</v>
      </c>
      <c r="C213" s="47" t="s">
        <v>43</v>
      </c>
      <c r="D213" s="47" t="s">
        <v>243</v>
      </c>
      <c r="E213" s="45">
        <v>2</v>
      </c>
      <c r="F213" s="45" t="s">
        <v>45</v>
      </c>
      <c r="G213" s="47"/>
      <c r="H213" s="46" t="s">
        <v>775</v>
      </c>
      <c r="I213" s="47" t="s">
        <v>527</v>
      </c>
      <c r="J213" s="47" t="s">
        <v>776</v>
      </c>
    </row>
    <row r="214" spans="1:10" x14ac:dyDescent="0.25">
      <c r="A214" s="45" t="s">
        <v>777</v>
      </c>
      <c r="B214" s="46" t="s">
        <v>778</v>
      </c>
      <c r="C214" s="47" t="s">
        <v>43</v>
      </c>
      <c r="D214" s="47" t="s">
        <v>243</v>
      </c>
      <c r="E214" s="45">
        <v>2</v>
      </c>
      <c r="F214" s="45" t="s">
        <v>45</v>
      </c>
      <c r="G214" s="47"/>
      <c r="H214" s="46" t="s">
        <v>779</v>
      </c>
      <c r="I214" s="47" t="s">
        <v>527</v>
      </c>
      <c r="J214" s="47" t="s">
        <v>780</v>
      </c>
    </row>
    <row r="215" spans="1:10" x14ac:dyDescent="0.25">
      <c r="A215" s="45" t="s">
        <v>781</v>
      </c>
      <c r="B215" s="46" t="s">
        <v>782</v>
      </c>
      <c r="C215" s="47" t="s">
        <v>43</v>
      </c>
      <c r="D215" s="47" t="s">
        <v>243</v>
      </c>
      <c r="E215" s="45">
        <v>1</v>
      </c>
      <c r="F215" s="45" t="s">
        <v>45</v>
      </c>
      <c r="G215" s="47"/>
      <c r="H215" s="46" t="s">
        <v>783</v>
      </c>
      <c r="I215" s="47" t="s">
        <v>527</v>
      </c>
      <c r="J215" s="47" t="s">
        <v>784</v>
      </c>
    </row>
    <row r="216" spans="1:10" x14ac:dyDescent="0.25">
      <c r="A216" s="45" t="s">
        <v>785</v>
      </c>
      <c r="B216" s="47" t="s">
        <v>786</v>
      </c>
      <c r="C216" s="47" t="s">
        <v>43</v>
      </c>
      <c r="D216" s="47" t="s">
        <v>243</v>
      </c>
      <c r="E216" s="45">
        <v>1</v>
      </c>
      <c r="F216" s="45" t="s">
        <v>45</v>
      </c>
      <c r="G216" s="47"/>
      <c r="H216" s="46">
        <v>364815</v>
      </c>
      <c r="I216" s="47" t="s">
        <v>527</v>
      </c>
      <c r="J216" s="47"/>
    </row>
    <row r="217" spans="1:10" x14ac:dyDescent="0.25">
      <c r="A217" s="45" t="s">
        <v>787</v>
      </c>
      <c r="B217" s="46" t="s">
        <v>788</v>
      </c>
      <c r="C217" s="47" t="s">
        <v>43</v>
      </c>
      <c r="D217" s="47" t="s">
        <v>243</v>
      </c>
      <c r="E217" s="45">
        <v>2</v>
      </c>
      <c r="F217" s="45" t="s">
        <v>45</v>
      </c>
      <c r="G217" s="47"/>
      <c r="H217" s="46" t="s">
        <v>789</v>
      </c>
      <c r="I217" s="47" t="s">
        <v>128</v>
      </c>
      <c r="J217" s="47" t="s">
        <v>790</v>
      </c>
    </row>
    <row r="218" spans="1:10" ht="30" x14ac:dyDescent="0.25">
      <c r="A218" s="45" t="s">
        <v>791</v>
      </c>
      <c r="B218" s="46" t="s">
        <v>792</v>
      </c>
      <c r="C218" s="47" t="s">
        <v>43</v>
      </c>
      <c r="D218" s="47" t="s">
        <v>243</v>
      </c>
      <c r="E218" s="45">
        <v>2</v>
      </c>
      <c r="F218" s="45" t="s">
        <v>45</v>
      </c>
      <c r="G218" s="47"/>
      <c r="H218" s="46" t="s">
        <v>793</v>
      </c>
      <c r="I218" s="47" t="s">
        <v>527</v>
      </c>
      <c r="J218" s="47" t="s">
        <v>794</v>
      </c>
    </row>
    <row r="219" spans="1:10" ht="30" x14ac:dyDescent="0.25">
      <c r="A219" s="45" t="s">
        <v>795</v>
      </c>
      <c r="B219" s="46" t="s">
        <v>796</v>
      </c>
      <c r="C219" s="47" t="s">
        <v>43</v>
      </c>
      <c r="D219" s="47" t="s">
        <v>243</v>
      </c>
      <c r="E219" s="45">
        <v>1</v>
      </c>
      <c r="F219" s="45" t="s">
        <v>45</v>
      </c>
      <c r="G219" s="47"/>
      <c r="H219" s="46" t="s">
        <v>797</v>
      </c>
      <c r="I219" s="47" t="s">
        <v>527</v>
      </c>
      <c r="J219" s="47" t="s">
        <v>798</v>
      </c>
    </row>
    <row r="220" spans="1:10" x14ac:dyDescent="0.25">
      <c r="A220" s="45" t="s">
        <v>799</v>
      </c>
      <c r="B220" s="47" t="s">
        <v>800</v>
      </c>
      <c r="C220" s="47" t="s">
        <v>43</v>
      </c>
      <c r="D220" s="47" t="s">
        <v>205</v>
      </c>
      <c r="E220" s="45">
        <v>14</v>
      </c>
      <c r="F220" s="45" t="s">
        <v>45</v>
      </c>
      <c r="G220" s="47"/>
      <c r="H220" s="46" t="s">
        <v>801</v>
      </c>
      <c r="I220" s="47" t="s">
        <v>128</v>
      </c>
      <c r="J220" s="47"/>
    </row>
    <row r="221" spans="1:10" x14ac:dyDescent="0.25">
      <c r="A221" s="45" t="s">
        <v>802</v>
      </c>
      <c r="B221" s="46" t="s">
        <v>803</v>
      </c>
      <c r="C221" s="47" t="s">
        <v>59</v>
      </c>
      <c r="D221" s="47" t="s">
        <v>462</v>
      </c>
      <c r="E221" s="45">
        <v>20</v>
      </c>
      <c r="F221" s="45" t="s">
        <v>45</v>
      </c>
      <c r="G221" s="47"/>
      <c r="H221" s="46" t="s">
        <v>804</v>
      </c>
      <c r="I221" s="47" t="s">
        <v>527</v>
      </c>
      <c r="J221" s="47" t="s">
        <v>805</v>
      </c>
    </row>
    <row r="222" spans="1:10" x14ac:dyDescent="0.25">
      <c r="A222" s="45" t="s">
        <v>806</v>
      </c>
      <c r="B222" s="46" t="s">
        <v>1314</v>
      </c>
      <c r="C222" s="47" t="s">
        <v>225</v>
      </c>
      <c r="D222" s="47" t="s">
        <v>654</v>
      </c>
      <c r="E222" s="45">
        <v>20</v>
      </c>
      <c r="F222" s="45" t="s">
        <v>45</v>
      </c>
      <c r="G222" s="47"/>
      <c r="H222" s="46">
        <v>309628</v>
      </c>
      <c r="I222" s="47" t="s">
        <v>527</v>
      </c>
      <c r="J222" s="47" t="s">
        <v>807</v>
      </c>
    </row>
    <row r="223" spans="1:10" x14ac:dyDescent="0.25">
      <c r="A223" s="45" t="s">
        <v>808</v>
      </c>
      <c r="B223" s="46" t="s">
        <v>809</v>
      </c>
      <c r="C223" s="47" t="s">
        <v>225</v>
      </c>
      <c r="D223" s="47" t="s">
        <v>993</v>
      </c>
      <c r="E223" s="45">
        <v>20</v>
      </c>
      <c r="F223" s="45" t="s">
        <v>45</v>
      </c>
      <c r="G223" s="47"/>
      <c r="H223" s="46" t="s">
        <v>810</v>
      </c>
      <c r="I223" s="47" t="s">
        <v>128</v>
      </c>
      <c r="J223" s="47" t="s">
        <v>811</v>
      </c>
    </row>
    <row r="224" spans="1:10" x14ac:dyDescent="0.25">
      <c r="A224" s="45" t="s">
        <v>812</v>
      </c>
      <c r="B224" s="46" t="s">
        <v>813</v>
      </c>
      <c r="C224" s="47" t="s">
        <v>225</v>
      </c>
      <c r="D224" s="47" t="s">
        <v>654</v>
      </c>
      <c r="E224" s="45">
        <v>20</v>
      </c>
      <c r="F224" s="45" t="s">
        <v>45</v>
      </c>
      <c r="G224" s="47"/>
      <c r="H224" s="46" t="s">
        <v>814</v>
      </c>
      <c r="I224" s="47" t="s">
        <v>128</v>
      </c>
      <c r="J224" s="47" t="s">
        <v>815</v>
      </c>
    </row>
    <row r="225" spans="1:10" x14ac:dyDescent="0.25">
      <c r="A225" s="45" t="s">
        <v>816</v>
      </c>
      <c r="B225" s="46" t="s">
        <v>817</v>
      </c>
      <c r="C225" s="47" t="s">
        <v>225</v>
      </c>
      <c r="D225" s="47" t="s">
        <v>654</v>
      </c>
      <c r="E225" s="45">
        <v>20</v>
      </c>
      <c r="F225" s="45" t="s">
        <v>45</v>
      </c>
      <c r="G225" s="47"/>
      <c r="H225" s="46" t="s">
        <v>818</v>
      </c>
      <c r="I225" s="47" t="s">
        <v>128</v>
      </c>
      <c r="J225" s="47" t="s">
        <v>819</v>
      </c>
    </row>
    <row r="226" spans="1:10" x14ac:dyDescent="0.25">
      <c r="A226" s="45" t="s">
        <v>820</v>
      </c>
      <c r="B226" s="46" t="s">
        <v>821</v>
      </c>
      <c r="C226" s="47" t="s">
        <v>225</v>
      </c>
      <c r="D226" s="47" t="s">
        <v>993</v>
      </c>
      <c r="E226" s="45">
        <v>20</v>
      </c>
      <c r="F226" s="45" t="s">
        <v>45</v>
      </c>
      <c r="G226" s="47"/>
      <c r="H226" s="46">
        <v>1186000444</v>
      </c>
      <c r="I226" s="47" t="s">
        <v>128</v>
      </c>
      <c r="J226" s="47"/>
    </row>
    <row r="227" spans="1:10" x14ac:dyDescent="0.25">
      <c r="A227" s="45" t="s">
        <v>822</v>
      </c>
      <c r="B227" s="47" t="s">
        <v>823</v>
      </c>
      <c r="C227" s="47" t="s">
        <v>225</v>
      </c>
      <c r="D227" s="47" t="s">
        <v>993</v>
      </c>
      <c r="E227" s="45">
        <v>20</v>
      </c>
      <c r="F227" s="45" t="s">
        <v>45</v>
      </c>
      <c r="G227" s="47"/>
      <c r="H227" s="46" t="s">
        <v>824</v>
      </c>
      <c r="I227" s="47" t="s">
        <v>128</v>
      </c>
      <c r="J227" s="47"/>
    </row>
    <row r="228" spans="1:10" x14ac:dyDescent="0.25">
      <c r="A228" s="45" t="s">
        <v>825</v>
      </c>
      <c r="B228" s="46" t="s">
        <v>826</v>
      </c>
      <c r="C228" s="47" t="s">
        <v>225</v>
      </c>
      <c r="D228" s="47" t="s">
        <v>993</v>
      </c>
      <c r="E228" s="45">
        <v>20</v>
      </c>
      <c r="F228" s="45" t="s">
        <v>45</v>
      </c>
      <c r="G228" s="47"/>
      <c r="H228" s="46" t="s">
        <v>827</v>
      </c>
      <c r="I228" s="47" t="s">
        <v>128</v>
      </c>
      <c r="J228" s="47" t="s">
        <v>828</v>
      </c>
    </row>
    <row r="229" spans="1:10" x14ac:dyDescent="0.25">
      <c r="A229" s="45" t="s">
        <v>829</v>
      </c>
      <c r="B229" s="46" t="s">
        <v>830</v>
      </c>
      <c r="C229" s="47" t="s">
        <v>225</v>
      </c>
      <c r="D229" s="47" t="s">
        <v>654</v>
      </c>
      <c r="E229" s="45">
        <v>20</v>
      </c>
      <c r="F229" s="45" t="s">
        <v>45</v>
      </c>
      <c r="G229" s="47"/>
      <c r="H229" s="46" t="s">
        <v>831</v>
      </c>
      <c r="I229" s="47" t="s">
        <v>128</v>
      </c>
      <c r="J229" s="47" t="s">
        <v>832</v>
      </c>
    </row>
    <row r="230" spans="1:10" x14ac:dyDescent="0.25">
      <c r="A230" s="45" t="s">
        <v>833</v>
      </c>
      <c r="B230" s="47" t="s">
        <v>834</v>
      </c>
      <c r="C230" s="47" t="s">
        <v>225</v>
      </c>
      <c r="D230" s="47" t="s">
        <v>993</v>
      </c>
      <c r="E230" s="45">
        <v>20</v>
      </c>
      <c r="F230" s="45" t="s">
        <v>45</v>
      </c>
      <c r="G230" s="47"/>
      <c r="H230" s="46" t="s">
        <v>835</v>
      </c>
      <c r="I230" s="47" t="s">
        <v>128</v>
      </c>
      <c r="J230" s="47"/>
    </row>
    <row r="231" spans="1:10" x14ac:dyDescent="0.25">
      <c r="A231" s="45" t="s">
        <v>836</v>
      </c>
      <c r="B231" s="46" t="s">
        <v>837</v>
      </c>
      <c r="C231" s="47" t="s">
        <v>225</v>
      </c>
      <c r="D231" s="47" t="s">
        <v>654</v>
      </c>
      <c r="E231" s="45">
        <v>20</v>
      </c>
      <c r="F231" s="45" t="s">
        <v>45</v>
      </c>
      <c r="G231" s="47"/>
      <c r="H231" s="46" t="s">
        <v>838</v>
      </c>
      <c r="I231" s="47" t="s">
        <v>128</v>
      </c>
      <c r="J231" s="47" t="s">
        <v>839</v>
      </c>
    </row>
    <row r="232" spans="1:10" x14ac:dyDescent="0.25">
      <c r="A232" s="45" t="s">
        <v>840</v>
      </c>
      <c r="B232" s="46" t="s">
        <v>841</v>
      </c>
      <c r="C232" s="47" t="s">
        <v>225</v>
      </c>
      <c r="D232" s="47" t="s">
        <v>654</v>
      </c>
      <c r="E232" s="45">
        <v>20</v>
      </c>
      <c r="F232" s="45" t="s">
        <v>45</v>
      </c>
      <c r="G232" s="47"/>
      <c r="H232" s="46" t="s">
        <v>842</v>
      </c>
      <c r="I232" s="47" t="s">
        <v>843</v>
      </c>
      <c r="J232" s="47" t="s">
        <v>844</v>
      </c>
    </row>
    <row r="233" spans="1:10" x14ac:dyDescent="0.25">
      <c r="A233" s="45" t="s">
        <v>845</v>
      </c>
      <c r="B233" s="46" t="s">
        <v>846</v>
      </c>
      <c r="C233" s="47" t="s">
        <v>225</v>
      </c>
      <c r="D233" s="47" t="s">
        <v>993</v>
      </c>
      <c r="E233" s="45">
        <v>20</v>
      </c>
      <c r="F233" s="45" t="s">
        <v>45</v>
      </c>
      <c r="G233" s="47"/>
      <c r="H233" s="46" t="s">
        <v>847</v>
      </c>
      <c r="I233" s="47" t="s">
        <v>128</v>
      </c>
      <c r="J233" s="47" t="s">
        <v>848</v>
      </c>
    </row>
    <row r="234" spans="1:10" x14ac:dyDescent="0.25">
      <c r="A234" s="45" t="s">
        <v>849</v>
      </c>
      <c r="B234" s="46" t="s">
        <v>850</v>
      </c>
      <c r="C234" s="47" t="s">
        <v>225</v>
      </c>
      <c r="D234" s="47" t="s">
        <v>993</v>
      </c>
      <c r="E234" s="45">
        <v>20</v>
      </c>
      <c r="F234" s="45" t="s">
        <v>45</v>
      </c>
      <c r="G234" s="47"/>
      <c r="H234" s="46" t="s">
        <v>851</v>
      </c>
      <c r="I234" s="47" t="s">
        <v>128</v>
      </c>
      <c r="J234" s="47" t="s">
        <v>852</v>
      </c>
    </row>
    <row r="235" spans="1:10" x14ac:dyDescent="0.25">
      <c r="A235" s="45" t="s">
        <v>853</v>
      </c>
      <c r="B235" s="46" t="s">
        <v>854</v>
      </c>
      <c r="C235" s="47" t="s">
        <v>225</v>
      </c>
      <c r="D235" s="47" t="s">
        <v>654</v>
      </c>
      <c r="E235" s="45">
        <v>1</v>
      </c>
      <c r="F235" s="45" t="s">
        <v>45</v>
      </c>
      <c r="G235" s="47"/>
      <c r="H235" s="46" t="s">
        <v>855</v>
      </c>
      <c r="I235" s="47" t="s">
        <v>128</v>
      </c>
      <c r="J235" s="47" t="s">
        <v>856</v>
      </c>
    </row>
    <row r="236" spans="1:10" x14ac:dyDescent="0.25">
      <c r="A236" s="45" t="s">
        <v>857</v>
      </c>
      <c r="B236" s="47" t="s">
        <v>858</v>
      </c>
      <c r="C236" s="47" t="s">
        <v>225</v>
      </c>
      <c r="D236" s="47" t="s">
        <v>988</v>
      </c>
      <c r="E236" s="45">
        <v>2</v>
      </c>
      <c r="F236" s="45" t="s">
        <v>45</v>
      </c>
      <c r="G236" s="47" t="s">
        <v>1328</v>
      </c>
      <c r="H236" s="46" t="s">
        <v>859</v>
      </c>
      <c r="I236" s="47" t="s">
        <v>527</v>
      </c>
      <c r="J236" s="47"/>
    </row>
    <row r="237" spans="1:10" x14ac:dyDescent="0.25">
      <c r="A237" s="45" t="s">
        <v>860</v>
      </c>
      <c r="B237" s="46" t="s">
        <v>861</v>
      </c>
      <c r="C237" s="47" t="s">
        <v>225</v>
      </c>
      <c r="D237" s="47" t="s">
        <v>993</v>
      </c>
      <c r="E237" s="45">
        <v>20</v>
      </c>
      <c r="F237" s="45" t="s">
        <v>45</v>
      </c>
      <c r="G237" s="47"/>
      <c r="H237" s="46" t="s">
        <v>862</v>
      </c>
      <c r="I237" s="47" t="s">
        <v>527</v>
      </c>
      <c r="J237" s="47" t="s">
        <v>863</v>
      </c>
    </row>
    <row r="238" spans="1:10" x14ac:dyDescent="0.25">
      <c r="A238" s="45" t="s">
        <v>864</v>
      </c>
      <c r="B238" s="46" t="s">
        <v>865</v>
      </c>
      <c r="C238" s="47" t="s">
        <v>225</v>
      </c>
      <c r="D238" s="47" t="s">
        <v>993</v>
      </c>
      <c r="E238" s="45">
        <v>20</v>
      </c>
      <c r="F238" s="45" t="s">
        <v>45</v>
      </c>
      <c r="G238" s="47"/>
      <c r="H238" s="46" t="s">
        <v>866</v>
      </c>
      <c r="I238" s="47" t="s">
        <v>527</v>
      </c>
      <c r="J238" s="47" t="s">
        <v>867</v>
      </c>
    </row>
    <row r="239" spans="1:10" x14ac:dyDescent="0.25">
      <c r="A239" s="45" t="s">
        <v>868</v>
      </c>
      <c r="B239" s="47" t="s">
        <v>869</v>
      </c>
      <c r="C239" s="47" t="s">
        <v>225</v>
      </c>
      <c r="D239" s="47" t="s">
        <v>993</v>
      </c>
      <c r="E239" s="45">
        <v>1</v>
      </c>
      <c r="F239" s="45" t="s">
        <v>45</v>
      </c>
      <c r="G239" s="47"/>
      <c r="H239" s="46">
        <v>305765</v>
      </c>
      <c r="I239" s="47" t="s">
        <v>527</v>
      </c>
      <c r="J239" s="47"/>
    </row>
    <row r="240" spans="1:10" x14ac:dyDescent="0.25">
      <c r="A240" s="45" t="s">
        <v>870</v>
      </c>
      <c r="B240" s="47" t="s">
        <v>871</v>
      </c>
      <c r="C240" s="47" t="s">
        <v>59</v>
      </c>
      <c r="D240" s="47" t="s">
        <v>462</v>
      </c>
      <c r="E240" s="45">
        <v>2</v>
      </c>
      <c r="F240" s="45" t="s">
        <v>45</v>
      </c>
      <c r="G240" s="47"/>
      <c r="H240" s="46" t="s">
        <v>872</v>
      </c>
      <c r="I240" s="47"/>
      <c r="J240" s="47"/>
    </row>
    <row r="241" spans="1:10" x14ac:dyDescent="0.25">
      <c r="A241" s="45" t="s">
        <v>873</v>
      </c>
      <c r="B241" s="46" t="s">
        <v>874</v>
      </c>
      <c r="C241" s="47" t="s">
        <v>1122</v>
      </c>
      <c r="D241" s="47" t="s">
        <v>1123</v>
      </c>
      <c r="E241" s="45">
        <v>14</v>
      </c>
      <c r="F241" s="45" t="s">
        <v>45</v>
      </c>
      <c r="G241" s="47"/>
      <c r="H241" s="46" t="s">
        <v>875</v>
      </c>
      <c r="I241" s="47" t="s">
        <v>876</v>
      </c>
      <c r="J241" s="47" t="s">
        <v>877</v>
      </c>
    </row>
    <row r="242" spans="1:10" x14ac:dyDescent="0.25">
      <c r="A242" s="45" t="s">
        <v>878</v>
      </c>
      <c r="B242" s="46" t="s">
        <v>879</v>
      </c>
      <c r="C242" s="47" t="s">
        <v>1122</v>
      </c>
      <c r="D242" s="47" t="s">
        <v>1123</v>
      </c>
      <c r="E242" s="45">
        <v>14</v>
      </c>
      <c r="F242" s="45" t="s">
        <v>45</v>
      </c>
      <c r="G242" s="47"/>
      <c r="H242" s="46" t="s">
        <v>880</v>
      </c>
      <c r="I242" s="47" t="s">
        <v>876</v>
      </c>
      <c r="J242" s="47" t="s">
        <v>881</v>
      </c>
    </row>
    <row r="243" spans="1:10" x14ac:dyDescent="0.25">
      <c r="A243" s="45" t="s">
        <v>882</v>
      </c>
      <c r="B243" s="47" t="s">
        <v>883</v>
      </c>
      <c r="C243" s="47" t="s">
        <v>49</v>
      </c>
      <c r="D243" s="47" t="s">
        <v>50</v>
      </c>
      <c r="E243" s="45">
        <v>28</v>
      </c>
      <c r="F243" s="45" t="s">
        <v>45</v>
      </c>
      <c r="G243" s="47"/>
      <c r="H243" s="46" t="s">
        <v>884</v>
      </c>
      <c r="I243" s="47" t="s">
        <v>876</v>
      </c>
      <c r="J243" s="47"/>
    </row>
    <row r="244" spans="1:10" x14ac:dyDescent="0.25">
      <c r="A244" s="69" t="s">
        <v>885</v>
      </c>
      <c r="B244" s="50" t="s">
        <v>1322</v>
      </c>
      <c r="C244" s="50" t="s">
        <v>886</v>
      </c>
      <c r="D244" s="50" t="s">
        <v>887</v>
      </c>
      <c r="E244" s="61">
        <v>14</v>
      </c>
      <c r="F244" s="61" t="s">
        <v>45</v>
      </c>
      <c r="G244" s="47"/>
      <c r="H244" s="64" t="s">
        <v>888</v>
      </c>
      <c r="I244" s="50" t="s">
        <v>1323</v>
      </c>
      <c r="J244" s="55"/>
    </row>
    <row r="245" spans="1:10" x14ac:dyDescent="0.25">
      <c r="A245" s="45" t="s">
        <v>889</v>
      </c>
      <c r="B245" s="46" t="s">
        <v>890</v>
      </c>
      <c r="C245" s="47" t="s">
        <v>43</v>
      </c>
      <c r="D245" s="47" t="s">
        <v>44</v>
      </c>
      <c r="E245" s="45">
        <v>6</v>
      </c>
      <c r="F245" s="45" t="s">
        <v>45</v>
      </c>
      <c r="G245" s="47"/>
      <c r="H245" s="46">
        <v>484405</v>
      </c>
      <c r="I245" s="47" t="s">
        <v>46</v>
      </c>
      <c r="J245" s="47"/>
    </row>
    <row r="246" spans="1:10" x14ac:dyDescent="0.25">
      <c r="A246" s="45" t="s">
        <v>891</v>
      </c>
      <c r="B246" s="46" t="s">
        <v>892</v>
      </c>
      <c r="C246" s="47" t="s">
        <v>43</v>
      </c>
      <c r="D246" s="47" t="s">
        <v>44</v>
      </c>
      <c r="E246" s="45">
        <v>6</v>
      </c>
      <c r="F246" s="45" t="s">
        <v>45</v>
      </c>
      <c r="G246" s="47"/>
      <c r="H246" s="46">
        <v>484407</v>
      </c>
      <c r="I246" s="47" t="s">
        <v>46</v>
      </c>
      <c r="J246" s="47"/>
    </row>
    <row r="247" spans="1:10" x14ac:dyDescent="0.25">
      <c r="A247" s="45" t="s">
        <v>893</v>
      </c>
      <c r="B247" s="46" t="s">
        <v>894</v>
      </c>
      <c r="C247" s="47" t="s">
        <v>43</v>
      </c>
      <c r="D247" s="47" t="s">
        <v>44</v>
      </c>
      <c r="E247" s="45">
        <v>6</v>
      </c>
      <c r="F247" s="45" t="s">
        <v>45</v>
      </c>
      <c r="G247" s="47"/>
      <c r="H247" s="46" t="s">
        <v>895</v>
      </c>
      <c r="I247" s="47" t="s">
        <v>46</v>
      </c>
      <c r="J247" s="47"/>
    </row>
    <row r="248" spans="1:10" x14ac:dyDescent="0.25">
      <c r="A248" s="45" t="s">
        <v>896</v>
      </c>
      <c r="B248" s="46" t="s">
        <v>897</v>
      </c>
      <c r="C248" s="47" t="s">
        <v>43</v>
      </c>
      <c r="D248" s="47" t="s">
        <v>44</v>
      </c>
      <c r="E248" s="45">
        <v>6</v>
      </c>
      <c r="F248" s="45" t="s">
        <v>45</v>
      </c>
      <c r="G248" s="47"/>
      <c r="H248" s="46" t="s">
        <v>898</v>
      </c>
      <c r="I248" s="47" t="s">
        <v>46</v>
      </c>
      <c r="J248" s="47"/>
    </row>
    <row r="249" spans="1:10" x14ac:dyDescent="0.25">
      <c r="A249" s="45" t="s">
        <v>899</v>
      </c>
      <c r="B249" s="46" t="s">
        <v>900</v>
      </c>
      <c r="C249" s="47" t="s">
        <v>59</v>
      </c>
      <c r="D249" s="47" t="s">
        <v>1185</v>
      </c>
      <c r="E249" s="45">
        <v>6</v>
      </c>
      <c r="F249" s="45" t="s">
        <v>45</v>
      </c>
      <c r="G249" s="47"/>
      <c r="H249" s="46">
        <v>4924</v>
      </c>
      <c r="I249" s="47" t="s">
        <v>901</v>
      </c>
      <c r="J249" s="47"/>
    </row>
    <row r="250" spans="1:10" x14ac:dyDescent="0.25">
      <c r="A250" s="45" t="s">
        <v>902</v>
      </c>
      <c r="B250" s="47" t="s">
        <v>1315</v>
      </c>
      <c r="C250" s="47" t="s">
        <v>277</v>
      </c>
      <c r="D250" s="47" t="s">
        <v>278</v>
      </c>
      <c r="E250" s="45">
        <v>6</v>
      </c>
      <c r="F250" s="45" t="s">
        <v>45</v>
      </c>
      <c r="G250" s="47"/>
      <c r="H250" s="47" t="s">
        <v>1316</v>
      </c>
      <c r="I250" s="47" t="s">
        <v>328</v>
      </c>
      <c r="J250" s="47"/>
    </row>
    <row r="251" spans="1:10" x14ac:dyDescent="0.25">
      <c r="A251" s="45" t="s">
        <v>903</v>
      </c>
      <c r="B251" s="46" t="s">
        <v>1311</v>
      </c>
      <c r="C251" s="47" t="s">
        <v>886</v>
      </c>
      <c r="D251" s="47" t="s">
        <v>1038</v>
      </c>
      <c r="E251" s="45">
        <v>6</v>
      </c>
      <c r="F251" s="45" t="s">
        <v>45</v>
      </c>
      <c r="G251" s="47"/>
      <c r="H251" s="46" t="s">
        <v>904</v>
      </c>
      <c r="I251" s="47" t="s">
        <v>1323</v>
      </c>
      <c r="J251" s="47"/>
    </row>
    <row r="252" spans="1:10" x14ac:dyDescent="0.25">
      <c r="A252" s="45" t="s">
        <v>905</v>
      </c>
      <c r="B252" s="46" t="s">
        <v>1312</v>
      </c>
      <c r="C252" s="47" t="s">
        <v>886</v>
      </c>
      <c r="D252" s="47" t="s">
        <v>1038</v>
      </c>
      <c r="E252" s="45">
        <v>6</v>
      </c>
      <c r="F252" s="45" t="s">
        <v>45</v>
      </c>
      <c r="G252" s="47"/>
      <c r="H252" s="46" t="s">
        <v>906</v>
      </c>
      <c r="I252" s="47" t="s">
        <v>1323</v>
      </c>
      <c r="J252" s="47"/>
    </row>
    <row r="253" spans="1:10" x14ac:dyDescent="0.25">
      <c r="A253" s="45" t="s">
        <v>907</v>
      </c>
      <c r="B253" s="46" t="s">
        <v>1313</v>
      </c>
      <c r="C253" s="47" t="s">
        <v>886</v>
      </c>
      <c r="D253" s="47" t="s">
        <v>1020</v>
      </c>
      <c r="E253" s="45">
        <v>6</v>
      </c>
      <c r="F253" s="45" t="s">
        <v>45</v>
      </c>
      <c r="G253" s="47"/>
      <c r="H253" s="46" t="s">
        <v>908</v>
      </c>
      <c r="I253" s="47" t="s">
        <v>128</v>
      </c>
      <c r="J253" s="47"/>
    </row>
    <row r="254" spans="1:10" x14ac:dyDescent="0.25">
      <c r="A254" s="45" t="s">
        <v>909</v>
      </c>
      <c r="B254" s="46" t="s">
        <v>910</v>
      </c>
      <c r="C254" s="47" t="s">
        <v>456</v>
      </c>
      <c r="D254" s="47" t="s">
        <v>934</v>
      </c>
      <c r="E254" s="45">
        <v>1</v>
      </c>
      <c r="F254" s="45" t="s">
        <v>45</v>
      </c>
      <c r="G254" s="47"/>
      <c r="H254" s="46" t="s">
        <v>911</v>
      </c>
      <c r="I254" s="47" t="s">
        <v>912</v>
      </c>
      <c r="J254" s="47"/>
    </row>
    <row r="255" spans="1:10" x14ac:dyDescent="0.25">
      <c r="A255" s="45" t="s">
        <v>913</v>
      </c>
      <c r="B255" s="46" t="s">
        <v>914</v>
      </c>
      <c r="C255" s="47" t="s">
        <v>456</v>
      </c>
      <c r="D255" s="47" t="s">
        <v>934</v>
      </c>
      <c r="E255" s="45">
        <v>1</v>
      </c>
      <c r="F255" s="45" t="s">
        <v>45</v>
      </c>
      <c r="G255" s="47" t="s">
        <v>1329</v>
      </c>
      <c r="H255" s="46" t="s">
        <v>915</v>
      </c>
      <c r="I255" s="47" t="s">
        <v>46</v>
      </c>
      <c r="J255" s="47"/>
    </row>
    <row r="256" spans="1:10" x14ac:dyDescent="0.25">
      <c r="A256" s="45" t="s">
        <v>916</v>
      </c>
      <c r="B256" s="46" t="s">
        <v>917</v>
      </c>
      <c r="C256" s="47" t="s">
        <v>49</v>
      </c>
      <c r="D256" s="47" t="s">
        <v>356</v>
      </c>
      <c r="E256" s="45">
        <v>2</v>
      </c>
      <c r="F256" s="45" t="s">
        <v>45</v>
      </c>
      <c r="G256" s="47"/>
      <c r="H256" s="46" t="s">
        <v>918</v>
      </c>
      <c r="I256" s="47" t="s">
        <v>216</v>
      </c>
      <c r="J256" s="47"/>
    </row>
    <row r="257" spans="1:10" x14ac:dyDescent="0.25">
      <c r="A257" s="45" t="s">
        <v>919</v>
      </c>
      <c r="B257" s="46" t="s">
        <v>920</v>
      </c>
      <c r="C257" s="47" t="s">
        <v>225</v>
      </c>
      <c r="D257" s="47" t="s">
        <v>993</v>
      </c>
      <c r="E257" s="45">
        <v>20</v>
      </c>
      <c r="F257" s="45" t="s">
        <v>45</v>
      </c>
      <c r="G257" s="47"/>
      <c r="H257" s="46">
        <v>305762</v>
      </c>
      <c r="I257" s="47" t="s">
        <v>527</v>
      </c>
      <c r="J257" s="47"/>
    </row>
    <row r="258" spans="1:10" x14ac:dyDescent="0.25">
      <c r="A258" s="45" t="s">
        <v>921</v>
      </c>
      <c r="B258" s="46" t="s">
        <v>922</v>
      </c>
      <c r="C258" s="47" t="s">
        <v>49</v>
      </c>
      <c r="D258" s="47" t="s">
        <v>1186</v>
      </c>
      <c r="E258" s="45">
        <v>14</v>
      </c>
      <c r="F258" s="45" t="s">
        <v>45</v>
      </c>
      <c r="G258" s="47"/>
      <c r="H258" s="46" t="s">
        <v>923</v>
      </c>
      <c r="I258" s="47" t="s">
        <v>46</v>
      </c>
      <c r="J258" s="47"/>
    </row>
    <row r="259" spans="1:10" x14ac:dyDescent="0.25">
      <c r="A259" s="45" t="s">
        <v>924</v>
      </c>
      <c r="B259" s="46" t="s">
        <v>925</v>
      </c>
      <c r="C259" s="47" t="s">
        <v>49</v>
      </c>
      <c r="D259" s="47" t="s">
        <v>356</v>
      </c>
      <c r="E259" s="45">
        <v>4</v>
      </c>
      <c r="F259" s="45" t="s">
        <v>45</v>
      </c>
      <c r="G259" s="47"/>
      <c r="H259" s="46" t="s">
        <v>926</v>
      </c>
      <c r="I259" s="47" t="s">
        <v>1323</v>
      </c>
      <c r="J259" s="47"/>
    </row>
    <row r="260" spans="1:10" x14ac:dyDescent="0.25">
      <c r="A260" s="45" t="s">
        <v>927</v>
      </c>
      <c r="B260" s="47" t="s">
        <v>928</v>
      </c>
      <c r="C260" s="47" t="s">
        <v>456</v>
      </c>
      <c r="D260" s="47" t="s">
        <v>929</v>
      </c>
      <c r="E260" s="45">
        <v>14</v>
      </c>
      <c r="F260" s="45" t="s">
        <v>45</v>
      </c>
      <c r="G260" s="47"/>
      <c r="H260" s="47" t="s">
        <v>930</v>
      </c>
      <c r="I260" s="47" t="s">
        <v>931</v>
      </c>
      <c r="J260" s="47"/>
    </row>
    <row r="261" spans="1:10" x14ac:dyDescent="0.25">
      <c r="A261" s="45" t="s">
        <v>932</v>
      </c>
      <c r="B261" s="47" t="s">
        <v>933</v>
      </c>
      <c r="C261" s="47" t="s">
        <v>456</v>
      </c>
      <c r="D261" s="47" t="s">
        <v>934</v>
      </c>
      <c r="E261" s="45">
        <v>2</v>
      </c>
      <c r="F261" s="45" t="s">
        <v>45</v>
      </c>
      <c r="G261" s="47"/>
      <c r="H261" s="47" t="s">
        <v>935</v>
      </c>
      <c r="I261" s="47" t="s">
        <v>936</v>
      </c>
      <c r="J261" s="47"/>
    </row>
    <row r="262" spans="1:10" ht="30" x14ac:dyDescent="0.25">
      <c r="A262" s="45" t="s">
        <v>937</v>
      </c>
      <c r="B262" s="47" t="s">
        <v>938</v>
      </c>
      <c r="C262" s="47" t="s">
        <v>456</v>
      </c>
      <c r="D262" s="47" t="s">
        <v>939</v>
      </c>
      <c r="E262" s="45">
        <v>2</v>
      </c>
      <c r="F262" s="45" t="s">
        <v>45</v>
      </c>
      <c r="G262" s="47" t="s">
        <v>1330</v>
      </c>
      <c r="H262" s="47" t="s">
        <v>940</v>
      </c>
      <c r="I262" s="47" t="s">
        <v>46</v>
      </c>
      <c r="J262" s="47"/>
    </row>
    <row r="263" spans="1:10" ht="30" x14ac:dyDescent="0.25">
      <c r="A263" s="45" t="s">
        <v>941</v>
      </c>
      <c r="B263" s="47" t="s">
        <v>942</v>
      </c>
      <c r="C263" s="47" t="s">
        <v>456</v>
      </c>
      <c r="D263" s="47" t="s">
        <v>939</v>
      </c>
      <c r="E263" s="45">
        <v>2</v>
      </c>
      <c r="F263" s="45" t="s">
        <v>45</v>
      </c>
      <c r="G263" s="47" t="s">
        <v>1330</v>
      </c>
      <c r="H263" s="47" t="s">
        <v>943</v>
      </c>
      <c r="I263" s="47" t="s">
        <v>46</v>
      </c>
      <c r="J263" s="47"/>
    </row>
    <row r="264" spans="1:10" x14ac:dyDescent="0.25">
      <c r="A264" s="45" t="s">
        <v>944</v>
      </c>
      <c r="B264" s="46" t="s">
        <v>945</v>
      </c>
      <c r="C264" s="47" t="s">
        <v>456</v>
      </c>
      <c r="D264" s="47" t="s">
        <v>934</v>
      </c>
      <c r="E264" s="45">
        <v>2</v>
      </c>
      <c r="F264" s="45" t="s">
        <v>45</v>
      </c>
      <c r="G264" s="47"/>
      <c r="H264" s="46" t="s">
        <v>946</v>
      </c>
      <c r="I264" s="47" t="s">
        <v>527</v>
      </c>
      <c r="J264" s="47"/>
    </row>
    <row r="265" spans="1:10" x14ac:dyDescent="0.25">
      <c r="A265" s="45" t="s">
        <v>947</v>
      </c>
      <c r="B265" s="47" t="s">
        <v>948</v>
      </c>
      <c r="C265" s="47" t="s">
        <v>456</v>
      </c>
      <c r="D265" s="47" t="s">
        <v>457</v>
      </c>
      <c r="E265" s="45">
        <v>2</v>
      </c>
      <c r="F265" s="45" t="s">
        <v>45</v>
      </c>
      <c r="G265" s="47"/>
      <c r="H265" s="47" t="s">
        <v>949</v>
      </c>
      <c r="I265" s="47" t="s">
        <v>46</v>
      </c>
      <c r="J265" s="47"/>
    </row>
    <row r="266" spans="1:10" x14ac:dyDescent="0.25">
      <c r="A266" s="45" t="s">
        <v>950</v>
      </c>
      <c r="B266" s="46" t="s">
        <v>951</v>
      </c>
      <c r="C266" s="47" t="s">
        <v>1122</v>
      </c>
      <c r="D266" s="47" t="s">
        <v>1123</v>
      </c>
      <c r="E266" s="45">
        <v>14</v>
      </c>
      <c r="F266" s="45" t="s">
        <v>45</v>
      </c>
      <c r="G266" s="47"/>
      <c r="H266" s="46" t="s">
        <v>952</v>
      </c>
      <c r="I266" s="47" t="s">
        <v>876</v>
      </c>
      <c r="J266" s="47"/>
    </row>
    <row r="267" spans="1:10" x14ac:dyDescent="0.25">
      <c r="A267" s="45" t="s">
        <v>953</v>
      </c>
      <c r="B267" s="46" t="s">
        <v>954</v>
      </c>
      <c r="C267" s="47" t="s">
        <v>1122</v>
      </c>
      <c r="D267" s="47" t="s">
        <v>1187</v>
      </c>
      <c r="E267" s="45">
        <v>28</v>
      </c>
      <c r="F267" s="45" t="s">
        <v>45</v>
      </c>
      <c r="G267" s="47"/>
      <c r="H267" s="46" t="s">
        <v>955</v>
      </c>
      <c r="I267" s="47" t="s">
        <v>956</v>
      </c>
      <c r="J267" s="47"/>
    </row>
    <row r="268" spans="1:10" x14ac:dyDescent="0.25">
      <c r="A268" s="45" t="s">
        <v>957</v>
      </c>
      <c r="B268" s="32" t="s">
        <v>958</v>
      </c>
      <c r="C268" s="47" t="s">
        <v>59</v>
      </c>
      <c r="D268" s="47" t="s">
        <v>60</v>
      </c>
      <c r="E268" s="45">
        <v>1</v>
      </c>
      <c r="F268" s="45" t="s">
        <v>45</v>
      </c>
      <c r="G268" s="47"/>
      <c r="H268" s="46" t="s">
        <v>959</v>
      </c>
      <c r="I268" s="47" t="s">
        <v>960</v>
      </c>
      <c r="J268" s="47"/>
    </row>
    <row r="269" spans="1:10" x14ac:dyDescent="0.25">
      <c r="A269" s="45" t="s">
        <v>961</v>
      </c>
      <c r="B269" s="46" t="s">
        <v>962</v>
      </c>
      <c r="C269" s="47" t="s">
        <v>59</v>
      </c>
      <c r="D269" s="47" t="s">
        <v>60</v>
      </c>
      <c r="E269" s="45">
        <v>1</v>
      </c>
      <c r="F269" s="45" t="s">
        <v>45</v>
      </c>
      <c r="G269" s="47"/>
      <c r="H269" s="46" t="s">
        <v>963</v>
      </c>
      <c r="I269" s="47" t="s">
        <v>960</v>
      </c>
      <c r="J269" s="47"/>
    </row>
    <row r="270" spans="1:10" x14ac:dyDescent="0.25">
      <c r="A270" s="45" t="s">
        <v>964</v>
      </c>
      <c r="B270" s="46" t="s">
        <v>965</v>
      </c>
      <c r="C270" s="47" t="s">
        <v>59</v>
      </c>
      <c r="D270" s="47" t="s">
        <v>60</v>
      </c>
      <c r="E270" s="45">
        <v>1</v>
      </c>
      <c r="F270" s="45" t="s">
        <v>45</v>
      </c>
      <c r="G270" s="47"/>
      <c r="H270" s="46" t="s">
        <v>966</v>
      </c>
      <c r="I270" s="47" t="s">
        <v>960</v>
      </c>
      <c r="J270" s="47"/>
    </row>
    <row r="271" spans="1:10" x14ac:dyDescent="0.25">
      <c r="A271" s="45" t="s">
        <v>967</v>
      </c>
      <c r="B271" s="47" t="s">
        <v>1317</v>
      </c>
      <c r="C271" s="47" t="s">
        <v>49</v>
      </c>
      <c r="D271" s="47" t="s">
        <v>968</v>
      </c>
      <c r="E271" s="45">
        <v>1</v>
      </c>
      <c r="F271" s="45" t="s">
        <v>45</v>
      </c>
      <c r="G271" s="47"/>
      <c r="H271" s="47" t="s">
        <v>969</v>
      </c>
      <c r="I271" s="47" t="s">
        <v>1323</v>
      </c>
      <c r="J271" s="47"/>
    </row>
    <row r="272" spans="1:10" x14ac:dyDescent="0.25">
      <c r="A272" s="45" t="s">
        <v>970</v>
      </c>
      <c r="B272" s="46" t="s">
        <v>971</v>
      </c>
      <c r="C272" s="47" t="s">
        <v>1122</v>
      </c>
      <c r="D272" s="47" t="s">
        <v>1188</v>
      </c>
      <c r="E272" s="45">
        <v>6</v>
      </c>
      <c r="F272" s="45" t="s">
        <v>45</v>
      </c>
      <c r="G272" s="47"/>
      <c r="H272" s="46" t="s">
        <v>972</v>
      </c>
      <c r="I272" s="47" t="s">
        <v>1323</v>
      </c>
      <c r="J272" s="47"/>
    </row>
    <row r="273" spans="1:10" x14ac:dyDescent="0.25">
      <c r="A273" s="45" t="s">
        <v>973</v>
      </c>
      <c r="B273" s="46" t="s">
        <v>974</v>
      </c>
      <c r="C273" s="47" t="s">
        <v>1122</v>
      </c>
      <c r="D273" s="47" t="s">
        <v>1188</v>
      </c>
      <c r="E273" s="45">
        <v>6</v>
      </c>
      <c r="F273" s="45" t="s">
        <v>45</v>
      </c>
      <c r="G273" s="47"/>
      <c r="H273" s="46" t="s">
        <v>975</v>
      </c>
      <c r="I273" s="47" t="s">
        <v>1323</v>
      </c>
      <c r="J273" s="47"/>
    </row>
    <row r="274" spans="1:10" x14ac:dyDescent="0.25">
      <c r="A274" s="45" t="s">
        <v>976</v>
      </c>
      <c r="B274" s="47" t="s">
        <v>977</v>
      </c>
      <c r="C274" s="47" t="s">
        <v>49</v>
      </c>
      <c r="D274" s="47" t="s">
        <v>968</v>
      </c>
      <c r="E274" s="45">
        <v>1</v>
      </c>
      <c r="F274" s="45" t="s">
        <v>45</v>
      </c>
      <c r="G274" s="47"/>
      <c r="H274" s="47" t="s">
        <v>978</v>
      </c>
      <c r="I274" s="47" t="s">
        <v>876</v>
      </c>
      <c r="J274" s="47"/>
    </row>
    <row r="275" spans="1:10" x14ac:dyDescent="0.25">
      <c r="A275" s="45" t="s">
        <v>979</v>
      </c>
      <c r="B275" s="46" t="s">
        <v>980</v>
      </c>
      <c r="C275" s="47" t="s">
        <v>1122</v>
      </c>
      <c r="D275" s="47" t="s">
        <v>1188</v>
      </c>
      <c r="E275" s="45">
        <v>6</v>
      </c>
      <c r="F275" s="45" t="s">
        <v>45</v>
      </c>
      <c r="G275" s="47"/>
      <c r="H275" s="46" t="s">
        <v>981</v>
      </c>
      <c r="I275" s="47" t="s">
        <v>1323</v>
      </c>
      <c r="J275" s="47"/>
    </row>
    <row r="276" spans="1:10" x14ac:dyDescent="0.25">
      <c r="A276" s="45" t="s">
        <v>982</v>
      </c>
      <c r="B276" s="46" t="s">
        <v>983</v>
      </c>
      <c r="C276" s="47" t="s">
        <v>59</v>
      </c>
      <c r="D276" s="47" t="s">
        <v>984</v>
      </c>
      <c r="E276" s="45">
        <v>6</v>
      </c>
      <c r="F276" s="45" t="s">
        <v>45</v>
      </c>
      <c r="G276" s="47"/>
      <c r="H276" s="46" t="s">
        <v>985</v>
      </c>
      <c r="I276" s="47" t="s">
        <v>1323</v>
      </c>
      <c r="J276" s="47"/>
    </row>
    <row r="277" spans="1:10" x14ac:dyDescent="0.25">
      <c r="A277" s="45" t="s">
        <v>986</v>
      </c>
      <c r="B277" s="47" t="s">
        <v>987</v>
      </c>
      <c r="C277" s="47" t="s">
        <v>225</v>
      </c>
      <c r="D277" s="47" t="s">
        <v>988</v>
      </c>
      <c r="E277" s="45">
        <v>1</v>
      </c>
      <c r="F277" s="45" t="s">
        <v>45</v>
      </c>
      <c r="G277" s="47"/>
      <c r="H277" s="47" t="s">
        <v>989</v>
      </c>
      <c r="I277" s="47" t="s">
        <v>990</v>
      </c>
      <c r="J277" s="47"/>
    </row>
    <row r="278" spans="1:10" x14ac:dyDescent="0.25">
      <c r="A278" s="45" t="s">
        <v>991</v>
      </c>
      <c r="B278" s="47" t="s">
        <v>992</v>
      </c>
      <c r="C278" s="47" t="s">
        <v>225</v>
      </c>
      <c r="D278" s="47" t="s">
        <v>993</v>
      </c>
      <c r="E278" s="45">
        <v>1</v>
      </c>
      <c r="F278" s="45" t="s">
        <v>45</v>
      </c>
      <c r="G278" s="47"/>
      <c r="H278" s="47" t="s">
        <v>994</v>
      </c>
      <c r="I278" s="47" t="s">
        <v>990</v>
      </c>
      <c r="J278" s="47"/>
    </row>
    <row r="279" spans="1:10" x14ac:dyDescent="0.25">
      <c r="A279" s="45" t="s">
        <v>995</v>
      </c>
      <c r="B279" s="47" t="s">
        <v>996</v>
      </c>
      <c r="C279" s="47" t="s">
        <v>456</v>
      </c>
      <c r="D279" s="47" t="s">
        <v>457</v>
      </c>
      <c r="E279" s="45">
        <v>2</v>
      </c>
      <c r="F279" s="45" t="s">
        <v>45</v>
      </c>
      <c r="G279" s="47"/>
      <c r="H279" s="47"/>
      <c r="I279" s="47" t="s">
        <v>216</v>
      </c>
      <c r="J279" s="47"/>
    </row>
    <row r="280" spans="1:10" x14ac:dyDescent="0.25">
      <c r="A280" s="45" t="s">
        <v>997</v>
      </c>
      <c r="B280" s="47" t="s">
        <v>998</v>
      </c>
      <c r="C280" s="47" t="s">
        <v>43</v>
      </c>
      <c r="D280" s="47" t="s">
        <v>999</v>
      </c>
      <c r="E280" s="45">
        <v>1</v>
      </c>
      <c r="F280" s="45" t="s">
        <v>45</v>
      </c>
      <c r="G280" s="47" t="s">
        <v>1331</v>
      </c>
      <c r="H280" s="47"/>
      <c r="I280" s="47" t="s">
        <v>128</v>
      </c>
      <c r="J280" s="47"/>
    </row>
    <row r="281" spans="1:10" x14ac:dyDescent="0.25">
      <c r="A281" s="45" t="s">
        <v>1000</v>
      </c>
      <c r="B281" s="47" t="s">
        <v>1001</v>
      </c>
      <c r="C281" s="47" t="s">
        <v>43</v>
      </c>
      <c r="D281" s="47" t="s">
        <v>999</v>
      </c>
      <c r="E281" s="45">
        <v>1</v>
      </c>
      <c r="F281" s="45" t="s">
        <v>45</v>
      </c>
      <c r="G281" s="47" t="s">
        <v>1331</v>
      </c>
      <c r="H281" s="47"/>
      <c r="I281" s="47" t="s">
        <v>128</v>
      </c>
      <c r="J281" s="47"/>
    </row>
    <row r="282" spans="1:10" x14ac:dyDescent="0.25">
      <c r="A282" s="45" t="s">
        <v>1002</v>
      </c>
      <c r="B282" s="47" t="s">
        <v>1003</v>
      </c>
      <c r="C282" s="47" t="s">
        <v>43</v>
      </c>
      <c r="D282" s="47" t="s">
        <v>999</v>
      </c>
      <c r="E282" s="45">
        <v>1</v>
      </c>
      <c r="F282" s="45" t="s">
        <v>45</v>
      </c>
      <c r="G282" s="47" t="s">
        <v>1331</v>
      </c>
      <c r="H282" s="47"/>
      <c r="I282" s="47" t="s">
        <v>128</v>
      </c>
      <c r="J282" s="47"/>
    </row>
    <row r="283" spans="1:10" x14ac:dyDescent="0.25">
      <c r="A283" s="45" t="s">
        <v>1004</v>
      </c>
      <c r="B283" s="47" t="s">
        <v>1005</v>
      </c>
      <c r="C283" s="47" t="s">
        <v>456</v>
      </c>
      <c r="D283" s="47" t="s">
        <v>939</v>
      </c>
      <c r="E283" s="65">
        <v>2</v>
      </c>
      <c r="F283" s="45" t="s">
        <v>45</v>
      </c>
      <c r="G283" s="47"/>
      <c r="H283" s="47" t="s">
        <v>1006</v>
      </c>
      <c r="I283" s="47" t="s">
        <v>1007</v>
      </c>
      <c r="J283" s="47"/>
    </row>
    <row r="284" spans="1:10" x14ac:dyDescent="0.25">
      <c r="A284" s="45" t="s">
        <v>1008</v>
      </c>
      <c r="B284" s="47" t="s">
        <v>1009</v>
      </c>
      <c r="C284" s="47" t="s">
        <v>886</v>
      </c>
      <c r="D284" s="47" t="s">
        <v>1010</v>
      </c>
      <c r="E284" s="65">
        <v>7</v>
      </c>
      <c r="F284" s="45" t="s">
        <v>45</v>
      </c>
      <c r="G284" s="47"/>
      <c r="H284" s="47">
        <v>900363</v>
      </c>
      <c r="I284" s="47" t="s">
        <v>1011</v>
      </c>
      <c r="J284" s="47"/>
    </row>
    <row r="285" spans="1:10" x14ac:dyDescent="0.25">
      <c r="A285" s="58" t="s">
        <v>1285</v>
      </c>
      <c r="B285" s="59" t="s">
        <v>1286</v>
      </c>
      <c r="C285" s="59" t="s">
        <v>277</v>
      </c>
      <c r="D285" s="59" t="s">
        <v>624</v>
      </c>
      <c r="E285" s="58">
        <v>28</v>
      </c>
      <c r="F285" s="58" t="s">
        <v>45</v>
      </c>
      <c r="G285" s="47"/>
      <c r="H285" s="59">
        <v>12233</v>
      </c>
      <c r="I285" s="59" t="s">
        <v>1287</v>
      </c>
      <c r="J285" s="59"/>
    </row>
    <row r="286" spans="1:10" x14ac:dyDescent="0.25">
      <c r="A286" s="45" t="s">
        <v>1012</v>
      </c>
      <c r="B286" s="47" t="s">
        <v>1013</v>
      </c>
      <c r="C286" s="47" t="s">
        <v>277</v>
      </c>
      <c r="D286" s="47" t="s">
        <v>624</v>
      </c>
      <c r="E286" s="65">
        <v>28</v>
      </c>
      <c r="F286" s="45" t="s">
        <v>56</v>
      </c>
      <c r="G286" s="47"/>
      <c r="H286" s="47" t="s">
        <v>1014</v>
      </c>
      <c r="I286" s="47" t="s">
        <v>1015</v>
      </c>
      <c r="J286" s="47"/>
    </row>
    <row r="287" spans="1:10" x14ac:dyDescent="0.25">
      <c r="A287" s="45" t="s">
        <v>1016</v>
      </c>
      <c r="B287" s="47" t="s">
        <v>1017</v>
      </c>
      <c r="C287" s="47" t="s">
        <v>277</v>
      </c>
      <c r="D287" s="47" t="s">
        <v>624</v>
      </c>
      <c r="E287" s="65">
        <v>28</v>
      </c>
      <c r="F287" s="45" t="s">
        <v>56</v>
      </c>
      <c r="G287" s="47"/>
      <c r="H287" s="47" t="s">
        <v>1018</v>
      </c>
      <c r="I287" s="47" t="s">
        <v>1015</v>
      </c>
      <c r="J287" s="47"/>
    </row>
    <row r="288" spans="1:10" x14ac:dyDescent="0.25">
      <c r="A288" s="45" t="s">
        <v>1019</v>
      </c>
      <c r="B288" s="47" t="s">
        <v>1318</v>
      </c>
      <c r="C288" s="47" t="s">
        <v>886</v>
      </c>
      <c r="D288" s="47" t="s">
        <v>1020</v>
      </c>
      <c r="E288" s="65">
        <v>28</v>
      </c>
      <c r="F288" s="45" t="s">
        <v>45</v>
      </c>
      <c r="G288" s="47"/>
      <c r="H288" s="47">
        <v>101.06</v>
      </c>
      <c r="I288" s="47" t="s">
        <v>1323</v>
      </c>
      <c r="J288" s="47"/>
    </row>
    <row r="289" spans="1:10" x14ac:dyDescent="0.25">
      <c r="A289" s="45" t="s">
        <v>1021</v>
      </c>
      <c r="B289" s="47" t="s">
        <v>1022</v>
      </c>
      <c r="C289" s="47" t="s">
        <v>59</v>
      </c>
      <c r="D289" s="47" t="s">
        <v>95</v>
      </c>
      <c r="E289" s="65">
        <v>14</v>
      </c>
      <c r="F289" s="45" t="s">
        <v>45</v>
      </c>
      <c r="G289" s="47"/>
      <c r="H289" s="47">
        <v>375256</v>
      </c>
      <c r="I289" s="47" t="s">
        <v>417</v>
      </c>
      <c r="J289" s="47"/>
    </row>
    <row r="290" spans="1:10" x14ac:dyDescent="0.25">
      <c r="A290" s="45" t="s">
        <v>1023</v>
      </c>
      <c r="B290" s="47" t="s">
        <v>1024</v>
      </c>
      <c r="C290" s="47" t="s">
        <v>225</v>
      </c>
      <c r="D290" s="47" t="s">
        <v>993</v>
      </c>
      <c r="E290" s="65">
        <v>20</v>
      </c>
      <c r="F290" s="45" t="s">
        <v>45</v>
      </c>
      <c r="G290" s="47"/>
      <c r="H290" s="47" t="s">
        <v>1025</v>
      </c>
      <c r="I290" s="47" t="s">
        <v>749</v>
      </c>
      <c r="J290" s="47"/>
    </row>
    <row r="291" spans="1:10" ht="30" x14ac:dyDescent="0.25">
      <c r="A291" s="45" t="s">
        <v>1026</v>
      </c>
      <c r="B291" s="47" t="s">
        <v>1319</v>
      </c>
      <c r="C291" s="47" t="s">
        <v>49</v>
      </c>
      <c r="D291" s="47" t="s">
        <v>356</v>
      </c>
      <c r="E291" s="65">
        <v>4</v>
      </c>
      <c r="F291" s="45" t="s">
        <v>45</v>
      </c>
      <c r="G291" s="47"/>
      <c r="H291" s="47" t="s">
        <v>1027</v>
      </c>
      <c r="I291" s="47" t="s">
        <v>1323</v>
      </c>
      <c r="J291" s="47"/>
    </row>
    <row r="292" spans="1:10" x14ac:dyDescent="0.25">
      <c r="A292" s="45" t="s">
        <v>1028</v>
      </c>
      <c r="B292" s="47" t="s">
        <v>1029</v>
      </c>
      <c r="C292" s="47" t="s">
        <v>225</v>
      </c>
      <c r="D292" s="47" t="s">
        <v>654</v>
      </c>
      <c r="E292" s="65">
        <v>20</v>
      </c>
      <c r="F292" s="45" t="s">
        <v>45</v>
      </c>
      <c r="G292" s="47"/>
      <c r="H292" s="47" t="s">
        <v>1030</v>
      </c>
      <c r="I292" s="47" t="s">
        <v>128</v>
      </c>
      <c r="J292" s="47"/>
    </row>
    <row r="293" spans="1:10" x14ac:dyDescent="0.25">
      <c r="A293" s="45" t="s">
        <v>1031</v>
      </c>
      <c r="B293" s="47" t="s">
        <v>1032</v>
      </c>
      <c r="C293" s="47" t="s">
        <v>225</v>
      </c>
      <c r="D293" s="47" t="s">
        <v>654</v>
      </c>
      <c r="E293" s="65">
        <v>20</v>
      </c>
      <c r="F293" s="45" t="s">
        <v>45</v>
      </c>
      <c r="G293" s="47"/>
      <c r="H293" s="47" t="s">
        <v>1033</v>
      </c>
      <c r="I293" s="47" t="s">
        <v>128</v>
      </c>
      <c r="J293" s="47"/>
    </row>
    <row r="294" spans="1:10" x14ac:dyDescent="0.25">
      <c r="A294" s="45" t="s">
        <v>1034</v>
      </c>
      <c r="B294" s="47" t="s">
        <v>1035</v>
      </c>
      <c r="C294" s="47" t="s">
        <v>225</v>
      </c>
      <c r="D294" s="47" t="s">
        <v>654</v>
      </c>
      <c r="E294" s="65">
        <v>20</v>
      </c>
      <c r="F294" s="45" t="s">
        <v>45</v>
      </c>
      <c r="G294" s="47"/>
      <c r="H294" s="47" t="s">
        <v>1036</v>
      </c>
      <c r="I294" s="47" t="s">
        <v>258</v>
      </c>
      <c r="J294" s="47"/>
    </row>
    <row r="295" spans="1:10" x14ac:dyDescent="0.25">
      <c r="A295" s="45" t="s">
        <v>1037</v>
      </c>
      <c r="B295" s="47" t="s">
        <v>1320</v>
      </c>
      <c r="C295" s="47" t="s">
        <v>886</v>
      </c>
      <c r="D295" s="47" t="s">
        <v>1038</v>
      </c>
      <c r="E295" s="65">
        <v>6</v>
      </c>
      <c r="F295" s="45" t="s">
        <v>45</v>
      </c>
      <c r="G295" s="47"/>
      <c r="H295" s="47" t="s">
        <v>1039</v>
      </c>
      <c r="I295" s="47" t="s">
        <v>755</v>
      </c>
      <c r="J295" s="47"/>
    </row>
    <row r="296" spans="1:10" x14ac:dyDescent="0.25">
      <c r="A296" s="69" t="s">
        <v>1040</v>
      </c>
      <c r="B296" s="47" t="s">
        <v>1041</v>
      </c>
      <c r="C296" s="47" t="s">
        <v>886</v>
      </c>
      <c r="D296" s="47" t="s">
        <v>1042</v>
      </c>
      <c r="E296" s="65">
        <v>1</v>
      </c>
      <c r="F296" s="69" t="s">
        <v>45</v>
      </c>
      <c r="G296" s="47"/>
      <c r="H296" s="47" t="s">
        <v>1043</v>
      </c>
      <c r="I296" s="47" t="s">
        <v>1323</v>
      </c>
      <c r="J296" s="47"/>
    </row>
    <row r="297" spans="1:10" x14ac:dyDescent="0.25">
      <c r="A297" s="45" t="s">
        <v>1044</v>
      </c>
      <c r="B297" s="47" t="s">
        <v>1045</v>
      </c>
      <c r="C297" s="47" t="s">
        <v>225</v>
      </c>
      <c r="D297" s="47" t="s">
        <v>654</v>
      </c>
      <c r="E297" s="65">
        <v>20</v>
      </c>
      <c r="F297" s="45" t="s">
        <v>45</v>
      </c>
      <c r="G297" s="47"/>
      <c r="H297" s="47" t="s">
        <v>1046</v>
      </c>
      <c r="I297" s="47" t="s">
        <v>128</v>
      </c>
      <c r="J297" s="47"/>
    </row>
    <row r="298" spans="1:10" x14ac:dyDescent="0.25">
      <c r="A298" s="45" t="s">
        <v>1047</v>
      </c>
      <c r="B298" s="47" t="s">
        <v>1048</v>
      </c>
      <c r="C298" s="47" t="s">
        <v>49</v>
      </c>
      <c r="D298" s="47" t="s">
        <v>968</v>
      </c>
      <c r="E298" s="45">
        <v>1</v>
      </c>
      <c r="F298" s="45" t="s">
        <v>45</v>
      </c>
      <c r="G298" s="47"/>
      <c r="H298" s="46">
        <v>2862</v>
      </c>
      <c r="I298" s="47" t="s">
        <v>1323</v>
      </c>
      <c r="J298" s="47"/>
    </row>
    <row r="299" spans="1:10" x14ac:dyDescent="0.25">
      <c r="A299" s="45" t="s">
        <v>1049</v>
      </c>
      <c r="B299" s="47" t="s">
        <v>1050</v>
      </c>
      <c r="C299" s="47" t="s">
        <v>43</v>
      </c>
      <c r="D299" s="47" t="s">
        <v>44</v>
      </c>
      <c r="E299" s="45">
        <v>1</v>
      </c>
      <c r="F299" s="45" t="s">
        <v>45</v>
      </c>
      <c r="G299" s="47"/>
      <c r="H299" s="46">
        <v>205517</v>
      </c>
      <c r="I299" s="47" t="s">
        <v>876</v>
      </c>
      <c r="J299" s="47"/>
    </row>
    <row r="300" spans="1:10" x14ac:dyDescent="0.25">
      <c r="A300" s="69" t="s">
        <v>1051</v>
      </c>
      <c r="B300" s="47" t="s">
        <v>1052</v>
      </c>
      <c r="C300" s="47" t="s">
        <v>225</v>
      </c>
      <c r="D300" s="47" t="s">
        <v>654</v>
      </c>
      <c r="E300" s="69">
        <v>20</v>
      </c>
      <c r="F300" s="69" t="s">
        <v>45</v>
      </c>
      <c r="G300" s="47"/>
      <c r="H300" s="26">
        <v>302831</v>
      </c>
      <c r="I300" s="79" t="s">
        <v>258</v>
      </c>
      <c r="J300" s="47"/>
    </row>
    <row r="301" spans="1:10" x14ac:dyDescent="0.25">
      <c r="A301" s="69" t="s">
        <v>1053</v>
      </c>
      <c r="B301" s="47" t="s">
        <v>1054</v>
      </c>
      <c r="C301" s="47" t="s">
        <v>225</v>
      </c>
      <c r="D301" s="47" t="s">
        <v>654</v>
      </c>
      <c r="E301" s="69">
        <v>20</v>
      </c>
      <c r="F301" s="69" t="s">
        <v>45</v>
      </c>
      <c r="G301" s="47"/>
      <c r="H301" s="26">
        <v>302833</v>
      </c>
      <c r="I301" s="79" t="s">
        <v>258</v>
      </c>
      <c r="J301" s="47"/>
    </row>
    <row r="302" spans="1:10" x14ac:dyDescent="0.25">
      <c r="A302" s="69" t="s">
        <v>1055</v>
      </c>
      <c r="B302" s="47" t="s">
        <v>1321</v>
      </c>
      <c r="C302" s="47" t="s">
        <v>43</v>
      </c>
      <c r="D302" s="47" t="s">
        <v>44</v>
      </c>
      <c r="E302" s="45">
        <v>6</v>
      </c>
      <c r="F302" s="69" t="s">
        <v>45</v>
      </c>
      <c r="G302" s="47"/>
      <c r="H302" s="47" t="s">
        <v>1056</v>
      </c>
      <c r="I302" s="79" t="s">
        <v>46</v>
      </c>
      <c r="J302" s="47"/>
    </row>
    <row r="303" spans="1:10" x14ac:dyDescent="0.25">
      <c r="A303" s="45" t="s">
        <v>1057</v>
      </c>
      <c r="B303" s="47" t="s">
        <v>1058</v>
      </c>
      <c r="C303" s="47" t="s">
        <v>456</v>
      </c>
      <c r="D303" s="47" t="s">
        <v>457</v>
      </c>
      <c r="E303" s="45">
        <v>2</v>
      </c>
      <c r="F303" s="45" t="s">
        <v>45</v>
      </c>
      <c r="G303" s="47"/>
      <c r="H303" s="46" t="s">
        <v>1059</v>
      </c>
      <c r="I303" s="47" t="s">
        <v>936</v>
      </c>
      <c r="J303" s="47"/>
    </row>
    <row r="304" spans="1:10" x14ac:dyDescent="0.25">
      <c r="A304" s="45" t="s">
        <v>1060</v>
      </c>
      <c r="B304" s="47" t="s">
        <v>1061</v>
      </c>
      <c r="C304" s="47" t="s">
        <v>225</v>
      </c>
      <c r="D304" s="47" t="s">
        <v>993</v>
      </c>
      <c r="E304" s="45">
        <v>20</v>
      </c>
      <c r="F304" s="45" t="s">
        <v>45</v>
      </c>
      <c r="G304" s="47"/>
      <c r="H304" s="46" t="s">
        <v>1062</v>
      </c>
      <c r="I304" s="47" t="s">
        <v>1063</v>
      </c>
      <c r="J304" s="47"/>
    </row>
    <row r="305" spans="1:10" x14ac:dyDescent="0.25">
      <c r="A305" s="45" t="s">
        <v>1064</v>
      </c>
      <c r="B305" s="47" t="s">
        <v>1065</v>
      </c>
      <c r="C305" s="47" t="s">
        <v>59</v>
      </c>
      <c r="D305" s="47" t="s">
        <v>60</v>
      </c>
      <c r="E305" s="45">
        <v>14</v>
      </c>
      <c r="F305" s="45" t="s">
        <v>45</v>
      </c>
      <c r="G305" s="47"/>
      <c r="H305" s="46">
        <v>381167</v>
      </c>
      <c r="I305" s="47" t="s">
        <v>527</v>
      </c>
      <c r="J305" s="47"/>
    </row>
    <row r="306" spans="1:10" x14ac:dyDescent="0.25">
      <c r="A306" s="45" t="s">
        <v>1066</v>
      </c>
      <c r="B306" s="47" t="s">
        <v>1067</v>
      </c>
      <c r="C306" s="47" t="s">
        <v>277</v>
      </c>
      <c r="D306" s="47" t="s">
        <v>278</v>
      </c>
      <c r="E306" s="45">
        <v>20</v>
      </c>
      <c r="F306" s="45" t="s">
        <v>45</v>
      </c>
      <c r="G306" s="47"/>
      <c r="H306" s="46">
        <v>306590</v>
      </c>
      <c r="I306" s="47" t="s">
        <v>527</v>
      </c>
      <c r="J306" s="47"/>
    </row>
    <row r="307" spans="1:10" x14ac:dyDescent="0.25">
      <c r="A307" s="45" t="s">
        <v>1068</v>
      </c>
      <c r="B307" s="47" t="s">
        <v>1069</v>
      </c>
      <c r="C307" s="47" t="s">
        <v>1122</v>
      </c>
      <c r="D307" s="47" t="s">
        <v>1189</v>
      </c>
      <c r="E307" s="45">
        <v>6</v>
      </c>
      <c r="F307" s="45" t="s">
        <v>45</v>
      </c>
      <c r="G307" s="47"/>
      <c r="H307" s="46" t="s">
        <v>1070</v>
      </c>
      <c r="I307" s="47" t="s">
        <v>1071</v>
      </c>
      <c r="J307" s="47"/>
    </row>
    <row r="308" spans="1:10" x14ac:dyDescent="0.25">
      <c r="A308" s="45" t="s">
        <v>1072</v>
      </c>
      <c r="B308" s="47" t="s">
        <v>1073</v>
      </c>
      <c r="C308" s="47" t="s">
        <v>43</v>
      </c>
      <c r="D308" s="47" t="s">
        <v>44</v>
      </c>
      <c r="E308" s="45">
        <v>14</v>
      </c>
      <c r="F308" s="45" t="s">
        <v>45</v>
      </c>
      <c r="G308" s="47"/>
      <c r="H308" s="46" t="s">
        <v>1074</v>
      </c>
      <c r="I308" s="47" t="s">
        <v>128</v>
      </c>
      <c r="J308" s="47"/>
    </row>
    <row r="309" spans="1:10" x14ac:dyDescent="0.25">
      <c r="A309" s="45" t="s">
        <v>1075</v>
      </c>
      <c r="B309" s="47" t="s">
        <v>1076</v>
      </c>
      <c r="C309" s="47" t="s">
        <v>43</v>
      </c>
      <c r="D309" s="47" t="s">
        <v>44</v>
      </c>
      <c r="E309" s="45">
        <v>14</v>
      </c>
      <c r="F309" s="45" t="s">
        <v>45</v>
      </c>
      <c r="G309" s="47"/>
      <c r="H309" s="46" t="s">
        <v>1077</v>
      </c>
      <c r="I309" s="47" t="s">
        <v>287</v>
      </c>
      <c r="J309" s="47"/>
    </row>
    <row r="310" spans="1:10" x14ac:dyDescent="0.25">
      <c r="A310" s="45" t="s">
        <v>1078</v>
      </c>
      <c r="B310" s="47" t="s">
        <v>1079</v>
      </c>
      <c r="C310" s="47" t="s">
        <v>1122</v>
      </c>
      <c r="D310" s="47" t="s">
        <v>1189</v>
      </c>
      <c r="E310" s="45">
        <v>1</v>
      </c>
      <c r="F310" s="45" t="s">
        <v>45</v>
      </c>
      <c r="G310" s="47"/>
      <c r="H310" s="46" t="s">
        <v>1080</v>
      </c>
      <c r="I310" s="47" t="s">
        <v>1081</v>
      </c>
      <c r="J310" s="47"/>
    </row>
    <row r="311" spans="1:10" x14ac:dyDescent="0.25">
      <c r="A311" s="45" t="s">
        <v>1082</v>
      </c>
      <c r="B311" s="47" t="s">
        <v>1083</v>
      </c>
      <c r="C311" s="47" t="s">
        <v>43</v>
      </c>
      <c r="D311" s="47" t="s">
        <v>44</v>
      </c>
      <c r="E311" s="45">
        <v>1</v>
      </c>
      <c r="F311" s="45" t="s">
        <v>45</v>
      </c>
      <c r="G311" s="47"/>
      <c r="H311" s="46" t="s">
        <v>1084</v>
      </c>
      <c r="I311" s="47" t="s">
        <v>128</v>
      </c>
      <c r="J311" s="47"/>
    </row>
    <row r="312" spans="1:10" x14ac:dyDescent="0.25">
      <c r="A312" s="45" t="s">
        <v>1085</v>
      </c>
      <c r="B312" s="47" t="s">
        <v>1086</v>
      </c>
      <c r="C312" s="47" t="s">
        <v>43</v>
      </c>
      <c r="D312" s="47" t="s">
        <v>243</v>
      </c>
      <c r="E312" s="45">
        <v>2</v>
      </c>
      <c r="F312" s="45" t="s">
        <v>45</v>
      </c>
      <c r="G312" s="47"/>
      <c r="H312" s="46" t="s">
        <v>1087</v>
      </c>
      <c r="I312" s="47" t="s">
        <v>1088</v>
      </c>
      <c r="J312" s="47"/>
    </row>
    <row r="313" spans="1:10" x14ac:dyDescent="0.25">
      <c r="A313" s="45" t="s">
        <v>1089</v>
      </c>
      <c r="B313" s="47" t="s">
        <v>1090</v>
      </c>
      <c r="C313" s="47" t="s">
        <v>43</v>
      </c>
      <c r="D313" s="47" t="s">
        <v>243</v>
      </c>
      <c r="E313" s="45">
        <v>1</v>
      </c>
      <c r="F313" s="45" t="s">
        <v>45</v>
      </c>
      <c r="G313" s="47"/>
      <c r="H313" s="46" t="s">
        <v>1091</v>
      </c>
      <c r="I313" s="47" t="s">
        <v>128</v>
      </c>
      <c r="J313" s="47"/>
    </row>
    <row r="314" spans="1:10" x14ac:dyDescent="0.25">
      <c r="A314" s="45" t="s">
        <v>1092</v>
      </c>
      <c r="B314" s="47" t="s">
        <v>1093</v>
      </c>
      <c r="C314" s="47" t="s">
        <v>59</v>
      </c>
      <c r="D314" s="47" t="s">
        <v>60</v>
      </c>
      <c r="E314" s="45">
        <v>1</v>
      </c>
      <c r="F314" s="45" t="s">
        <v>45</v>
      </c>
      <c r="G314" s="47"/>
      <c r="H314" s="47" t="s">
        <v>1094</v>
      </c>
      <c r="I314" s="47" t="s">
        <v>280</v>
      </c>
      <c r="J314" s="47"/>
    </row>
    <row r="315" spans="1:10" x14ac:dyDescent="0.25">
      <c r="A315" s="45" t="s">
        <v>1095</v>
      </c>
      <c r="B315" s="47" t="s">
        <v>1096</v>
      </c>
      <c r="C315" s="47" t="s">
        <v>43</v>
      </c>
      <c r="D315" s="47" t="s">
        <v>243</v>
      </c>
      <c r="E315" s="65">
        <v>28</v>
      </c>
      <c r="F315" s="45" t="s">
        <v>45</v>
      </c>
      <c r="G315" s="47" t="s">
        <v>1329</v>
      </c>
      <c r="H315" s="47" t="s">
        <v>1097</v>
      </c>
      <c r="I315" s="47" t="s">
        <v>46</v>
      </c>
      <c r="J315" s="47"/>
    </row>
    <row r="316" spans="1:10" x14ac:dyDescent="0.25">
      <c r="A316" s="69" t="s">
        <v>1098</v>
      </c>
      <c r="B316" s="47" t="s">
        <v>1099</v>
      </c>
      <c r="C316" s="47" t="s">
        <v>225</v>
      </c>
      <c r="D316" s="47" t="s">
        <v>988</v>
      </c>
      <c r="E316" s="81">
        <v>2</v>
      </c>
      <c r="F316" s="69" t="s">
        <v>45</v>
      </c>
      <c r="G316" s="47"/>
      <c r="H316" s="26">
        <v>300450</v>
      </c>
      <c r="I316" s="79" t="s">
        <v>258</v>
      </c>
      <c r="J316" s="47"/>
    </row>
    <row r="317" spans="1:10" x14ac:dyDescent="0.25">
      <c r="A317" s="69" t="s">
        <v>1100</v>
      </c>
      <c r="B317" s="47" t="s">
        <v>1101</v>
      </c>
      <c r="C317" s="47" t="s">
        <v>43</v>
      </c>
      <c r="D317" s="47" t="s">
        <v>999</v>
      </c>
      <c r="E317" s="45">
        <v>1</v>
      </c>
      <c r="F317" s="69" t="s">
        <v>45</v>
      </c>
      <c r="G317" s="47"/>
      <c r="H317" s="47" t="s">
        <v>1102</v>
      </c>
      <c r="I317" s="79" t="s">
        <v>1103</v>
      </c>
      <c r="J317" s="47"/>
    </row>
    <row r="318" spans="1:10" x14ac:dyDescent="0.25">
      <c r="A318" s="69" t="s">
        <v>1104</v>
      </c>
      <c r="B318" s="47" t="s">
        <v>1105</v>
      </c>
      <c r="C318" s="47" t="s">
        <v>277</v>
      </c>
      <c r="D318" s="47" t="s">
        <v>1106</v>
      </c>
      <c r="E318" s="45">
        <v>5</v>
      </c>
      <c r="F318" s="69" t="s">
        <v>45</v>
      </c>
      <c r="G318" s="47"/>
      <c r="H318" s="47" t="s">
        <v>754</v>
      </c>
      <c r="I318" s="79" t="s">
        <v>755</v>
      </c>
      <c r="J318" s="47"/>
    </row>
    <row r="319" spans="1:10" x14ac:dyDescent="0.25">
      <c r="A319" s="45" t="s">
        <v>1107</v>
      </c>
      <c r="B319" s="50" t="s">
        <v>1108</v>
      </c>
      <c r="C319" s="50" t="s">
        <v>277</v>
      </c>
      <c r="D319" s="50" t="s">
        <v>1106</v>
      </c>
      <c r="E319" s="61">
        <v>30</v>
      </c>
      <c r="F319" s="61" t="s">
        <v>45</v>
      </c>
      <c r="G319" s="47"/>
      <c r="H319" s="64" t="s">
        <v>754</v>
      </c>
      <c r="I319" s="55" t="s">
        <v>755</v>
      </c>
      <c r="J319" s="55"/>
    </row>
    <row r="320" spans="1:10" x14ac:dyDescent="0.25">
      <c r="A320" s="45" t="s">
        <v>1109</v>
      </c>
      <c r="B320" s="50" t="s">
        <v>1110</v>
      </c>
      <c r="C320" s="50" t="s">
        <v>59</v>
      </c>
      <c r="D320" s="50" t="s">
        <v>60</v>
      </c>
      <c r="E320" s="61">
        <v>1</v>
      </c>
      <c r="F320" s="61" t="s">
        <v>45</v>
      </c>
      <c r="G320" s="47"/>
      <c r="H320" s="64" t="s">
        <v>1111</v>
      </c>
      <c r="I320" s="55" t="s">
        <v>280</v>
      </c>
      <c r="J320" s="55"/>
    </row>
    <row r="321" spans="1:10" x14ac:dyDescent="0.25">
      <c r="A321" s="45" t="s">
        <v>1112</v>
      </c>
      <c r="B321" s="50" t="s">
        <v>1113</v>
      </c>
      <c r="C321" s="50" t="s">
        <v>43</v>
      </c>
      <c r="D321" s="50" t="s">
        <v>243</v>
      </c>
      <c r="E321" s="61">
        <v>4</v>
      </c>
      <c r="F321" s="61" t="s">
        <v>45</v>
      </c>
      <c r="G321" s="47"/>
      <c r="H321" s="64">
        <v>36488000</v>
      </c>
      <c r="I321" s="55" t="s">
        <v>258</v>
      </c>
      <c r="J321" s="55"/>
    </row>
    <row r="322" spans="1:10" x14ac:dyDescent="0.25">
      <c r="A322" s="45" t="s">
        <v>1114</v>
      </c>
      <c r="B322" s="50" t="s">
        <v>1115</v>
      </c>
      <c r="C322" s="50" t="s">
        <v>43</v>
      </c>
      <c r="D322" s="50" t="s">
        <v>243</v>
      </c>
      <c r="E322" s="61">
        <v>4</v>
      </c>
      <c r="F322" s="61" t="s">
        <v>45</v>
      </c>
      <c r="G322" s="47"/>
      <c r="H322" s="64">
        <v>36490200</v>
      </c>
      <c r="I322" s="55" t="s">
        <v>258</v>
      </c>
      <c r="J322" s="55"/>
    </row>
    <row r="323" spans="1:10" x14ac:dyDescent="0.25">
      <c r="A323" s="45" t="s">
        <v>1116</v>
      </c>
      <c r="B323" s="50" t="s">
        <v>1117</v>
      </c>
      <c r="C323" s="50" t="s">
        <v>277</v>
      </c>
      <c r="D323" s="50" t="s">
        <v>278</v>
      </c>
      <c r="E323" s="61">
        <v>20</v>
      </c>
      <c r="F323" s="61" t="s">
        <v>45</v>
      </c>
      <c r="G323" s="47"/>
      <c r="H323" s="64" t="s">
        <v>1118</v>
      </c>
      <c r="I323" s="54" t="s">
        <v>1119</v>
      </c>
      <c r="J323" s="55"/>
    </row>
    <row r="324" spans="1:10" x14ac:dyDescent="0.25">
      <c r="A324" s="45" t="s">
        <v>1120</v>
      </c>
      <c r="B324" s="50" t="s">
        <v>1121</v>
      </c>
      <c r="C324" s="50" t="s">
        <v>1122</v>
      </c>
      <c r="D324" s="50" t="s">
        <v>1123</v>
      </c>
      <c r="E324" s="61">
        <v>6</v>
      </c>
      <c r="F324" s="61" t="s">
        <v>45</v>
      </c>
      <c r="G324" s="47"/>
      <c r="H324" s="64" t="s">
        <v>1124</v>
      </c>
      <c r="I324" s="55" t="s">
        <v>876</v>
      </c>
      <c r="J324" s="55"/>
    </row>
  </sheetData>
  <sheetProtection algorithmName="SHA-512" hashValue="TYcjYrcgoW6UJ3zg7O6T9ZzDRmVJluKjBzblag8Mznm9ExEXRJjzjCeHO9Ht/Ouj9a4PiFkqixNTLonJCkX4vQ==" saltValue="T6OZrAY2AHdxeuwX0qmhqg==" spinCount="100000" sheet="1" objects="1" scenarios="1" sort="0" autoFilter="0"/>
  <autoFilter ref="A4:J324" xr:uid="{00000000-0001-0000-0500-000000000000}"/>
  <dataConsolidate/>
  <mergeCells count="2">
    <mergeCell ref="A1:B1"/>
    <mergeCell ref="A2:J2"/>
  </mergeCells>
  <conditionalFormatting sqref="A85">
    <cfRule type="duplicateValues" dxfId="20" priority="3"/>
    <cfRule type="duplicateValues" dxfId="19" priority="4"/>
  </conditionalFormatting>
  <conditionalFormatting sqref="A87">
    <cfRule type="duplicateValues" dxfId="18" priority="1"/>
    <cfRule type="duplicateValues" dxfId="17" priority="2"/>
  </conditionalFormatting>
  <conditionalFormatting sqref="H275:H276">
    <cfRule type="duplicateValues" dxfId="16" priority="10"/>
  </conditionalFormatting>
  <conditionalFormatting sqref="H277">
    <cfRule type="duplicateValues" dxfId="15" priority="9"/>
  </conditionalFormatting>
  <conditionalFormatting sqref="H278">
    <cfRule type="duplicateValues" dxfId="14" priority="8"/>
  </conditionalFormatting>
  <conditionalFormatting sqref="H279:H291">
    <cfRule type="duplicateValues" dxfId="13" priority="7"/>
  </conditionalFormatting>
  <conditionalFormatting sqref="H292">
    <cfRule type="duplicateValues" dxfId="12" priority="6"/>
  </conditionalFormatting>
  <conditionalFormatting sqref="H293:H294">
    <cfRule type="duplicateValues" dxfId="11" priority="5"/>
  </conditionalFormatting>
  <dataValidations count="7">
    <dataValidation type="list" allowBlank="1" showInputMessage="1" showErrorMessage="1" sqref="H26:H27 H35:H49" xr:uid="{00000000-0002-0000-0500-000000000000}">
      <formula1>"Available, Out of Stock, Recalled"</formula1>
    </dataValidation>
    <dataValidation allowBlank="1" showInputMessage="1" showErrorMessage="1" promptTitle="NOTE:" prompt="Keep to Max character of 90" sqref="B230 B201 B275:B291" xr:uid="{00000000-0002-0000-0500-000001000000}"/>
    <dataValidation type="list" allowBlank="1" showInputMessage="1" showErrorMessage="1" sqref="F27 F266:F267 F244:F253 F275:F310 F19" xr:uid="{00000000-0002-0000-0500-000002000000}">
      <formula1>"Yes, No"</formula1>
    </dataValidation>
    <dataValidation type="list" allowBlank="1" showInputMessage="1" showErrorMessage="1" sqref="D19 D27 D266:D267 D275:D280 D282 D244:D253 D285:D297 D299:D310 D320:D322" xr:uid="{00000000-0002-0000-0500-000003000000}">
      <formula1>INDIRECT(C19)</formula1>
    </dataValidation>
    <dataValidation type="list" allowBlank="1" showInputMessage="1" showErrorMessage="1" sqref="C295:C297 D236:D237 D323:D6187 C244:C249 C251 D268:D274 D311:D319" xr:uid="{00000000-0002-0000-0500-000005000000}">
      <formula1>#REF!</formula1>
    </dataValidation>
    <dataValidation type="custom" allowBlank="1" showInputMessage="1" showErrorMessage="1" sqref="E236:E237 E268:E274 E323:E324" xr:uid="{6D435CBE-BD06-46DC-99E2-EE52EC985120}">
      <formula1>D236="Other"</formula1>
    </dataValidation>
    <dataValidation type="list" allowBlank="1" showInputMessage="1" showErrorMessage="1" sqref="C250 C252:C253 C292:C294 C266:C267" xr:uid="{87E517EB-4CBB-4C2D-B0B5-20E5784D79F2}"/>
  </dataValidations>
  <hyperlinks>
    <hyperlink ref="J185" r:id="rId1" xr:uid="{A467D65A-1C99-40C3-B47C-1B45BAA1622D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autoPageBreaks="0"/>
  </sheetPr>
  <dimension ref="A1:J323"/>
  <sheetViews>
    <sheetView zoomScale="90" zoomScaleNormal="90" workbookViewId="0">
      <selection activeCell="B17" sqref="B17"/>
    </sheetView>
  </sheetViews>
  <sheetFormatPr defaultColWidth="38" defaultRowHeight="15" x14ac:dyDescent="0.25"/>
  <cols>
    <col min="1" max="1" width="14.28515625" style="15" customWidth="1"/>
    <col min="2" max="2" width="91.85546875" style="13" customWidth="1"/>
    <col min="3" max="3" width="22.85546875" style="14" customWidth="1"/>
    <col min="4" max="4" width="38.7109375" style="14" customWidth="1"/>
    <col min="5" max="5" width="17.7109375" style="15" customWidth="1"/>
    <col min="6" max="6" width="18.140625" style="15" customWidth="1"/>
    <col min="7" max="7" width="26" style="12" customWidth="1"/>
    <col min="8" max="8" width="26.5703125" style="19" customWidth="1"/>
    <col min="9" max="9" width="39.140625" style="14" customWidth="1"/>
    <col min="10" max="10" width="102.42578125" style="14" customWidth="1"/>
    <col min="11" max="16384" width="38" style="14"/>
  </cols>
  <sheetData>
    <row r="1" spans="1:10" ht="14.45" customHeight="1" x14ac:dyDescent="0.25">
      <c r="A1" s="87" t="s">
        <v>1324</v>
      </c>
      <c r="B1" s="87"/>
      <c r="C1" s="13"/>
      <c r="D1" s="13"/>
      <c r="E1" s="12"/>
      <c r="F1" s="12"/>
      <c r="H1" s="11"/>
      <c r="I1" s="13"/>
      <c r="J1" s="13"/>
    </row>
    <row r="2" spans="1:10" s="20" customFormat="1" ht="78.599999999999994" customHeight="1" x14ac:dyDescent="0.25">
      <c r="A2" s="88" t="s">
        <v>1338</v>
      </c>
      <c r="B2" s="88"/>
      <c r="C2" s="88"/>
      <c r="D2" s="88"/>
      <c r="E2" s="88"/>
      <c r="F2" s="88"/>
      <c r="G2" s="88"/>
      <c r="H2" s="88"/>
      <c r="I2" s="88"/>
      <c r="J2" s="88"/>
    </row>
    <row r="3" spans="1:10" s="20" customFormat="1" x14ac:dyDescent="0.25">
      <c r="B3" s="17"/>
      <c r="G3" s="12"/>
      <c r="H3" s="19"/>
    </row>
    <row r="4" spans="1:10" s="20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1327</v>
      </c>
      <c r="H4" s="8" t="s">
        <v>1125</v>
      </c>
      <c r="I4" s="8" t="s">
        <v>39</v>
      </c>
      <c r="J4" s="8" t="s">
        <v>40</v>
      </c>
    </row>
    <row r="5" spans="1:10" x14ac:dyDescent="0.25">
      <c r="A5" s="69" t="s">
        <v>41</v>
      </c>
      <c r="B5" s="73" t="s">
        <v>42</v>
      </c>
      <c r="C5" s="49" t="s">
        <v>43</v>
      </c>
      <c r="D5" s="49" t="s">
        <v>44</v>
      </c>
      <c r="E5" s="69">
        <v>6</v>
      </c>
      <c r="F5" s="69" t="s">
        <v>45</v>
      </c>
      <c r="G5" s="47"/>
      <c r="H5" s="82">
        <v>484406</v>
      </c>
      <c r="I5" s="78" t="s">
        <v>46</v>
      </c>
      <c r="J5" s="78"/>
    </row>
    <row r="6" spans="1:10" x14ac:dyDescent="0.25">
      <c r="A6" s="69" t="s">
        <v>47</v>
      </c>
      <c r="B6" s="73" t="s">
        <v>48</v>
      </c>
      <c r="C6" s="49" t="s">
        <v>49</v>
      </c>
      <c r="D6" s="49" t="s">
        <v>50</v>
      </c>
      <c r="E6" s="69">
        <v>28</v>
      </c>
      <c r="F6" s="69" t="s">
        <v>45</v>
      </c>
      <c r="G6" s="47"/>
      <c r="H6" s="82" t="s">
        <v>51</v>
      </c>
      <c r="I6" s="73"/>
      <c r="J6" s="78"/>
    </row>
    <row r="7" spans="1:10" x14ac:dyDescent="0.25">
      <c r="A7" s="69" t="s">
        <v>52</v>
      </c>
      <c r="B7" s="49" t="s">
        <v>53</v>
      </c>
      <c r="C7" s="49" t="s">
        <v>54</v>
      </c>
      <c r="D7" s="49" t="s">
        <v>55</v>
      </c>
      <c r="E7" s="69">
        <v>1</v>
      </c>
      <c r="F7" s="69" t="s">
        <v>56</v>
      </c>
      <c r="G7" s="47"/>
      <c r="H7" s="82"/>
      <c r="I7" s="78"/>
      <c r="J7" s="83"/>
    </row>
    <row r="8" spans="1:10" x14ac:dyDescent="0.25">
      <c r="A8" s="69" t="s">
        <v>57</v>
      </c>
      <c r="B8" s="49" t="s">
        <v>58</v>
      </c>
      <c r="C8" s="49" t="s">
        <v>59</v>
      </c>
      <c r="D8" s="49" t="s">
        <v>60</v>
      </c>
      <c r="E8" s="69">
        <v>1</v>
      </c>
      <c r="F8" s="69" t="s">
        <v>45</v>
      </c>
      <c r="G8" s="47"/>
      <c r="H8" s="21" t="s">
        <v>1261</v>
      </c>
      <c r="I8" s="78" t="s">
        <v>62</v>
      </c>
      <c r="J8" s="83"/>
    </row>
    <row r="9" spans="1:10" x14ac:dyDescent="0.25">
      <c r="A9" s="69" t="s">
        <v>63</v>
      </c>
      <c r="B9" s="49" t="s">
        <v>64</v>
      </c>
      <c r="C9" s="49" t="s">
        <v>59</v>
      </c>
      <c r="D9" s="49" t="s">
        <v>60</v>
      </c>
      <c r="E9" s="69">
        <v>1</v>
      </c>
      <c r="F9" s="69" t="s">
        <v>45</v>
      </c>
      <c r="G9" s="47"/>
      <c r="H9" s="21" t="s">
        <v>1262</v>
      </c>
      <c r="I9" s="78" t="s">
        <v>66</v>
      </c>
      <c r="J9" s="83"/>
    </row>
    <row r="10" spans="1:10" x14ac:dyDescent="0.25">
      <c r="A10" s="69" t="s">
        <v>67</v>
      </c>
      <c r="B10" s="49" t="s">
        <v>68</v>
      </c>
      <c r="C10" s="49" t="s">
        <v>59</v>
      </c>
      <c r="D10" s="49" t="s">
        <v>60</v>
      </c>
      <c r="E10" s="69">
        <v>1</v>
      </c>
      <c r="F10" s="69" t="s">
        <v>45</v>
      </c>
      <c r="G10" s="47"/>
      <c r="H10" s="21">
        <v>2120</v>
      </c>
      <c r="I10" s="78" t="s">
        <v>66</v>
      </c>
      <c r="J10" s="83"/>
    </row>
    <row r="11" spans="1:10" x14ac:dyDescent="0.25">
      <c r="A11" s="69" t="s">
        <v>70</v>
      </c>
      <c r="B11" s="49" t="s">
        <v>71</v>
      </c>
      <c r="C11" s="49" t="s">
        <v>59</v>
      </c>
      <c r="D11" s="49" t="s">
        <v>60</v>
      </c>
      <c r="E11" s="69">
        <v>1</v>
      </c>
      <c r="F11" s="69" t="s">
        <v>45</v>
      </c>
      <c r="G11" s="47"/>
      <c r="H11" s="21">
        <v>2120</v>
      </c>
      <c r="I11" s="78" t="s">
        <v>66</v>
      </c>
      <c r="J11" s="83"/>
    </row>
    <row r="12" spans="1:10" x14ac:dyDescent="0.25">
      <c r="A12" s="69" t="s">
        <v>72</v>
      </c>
      <c r="B12" s="49" t="s">
        <v>73</v>
      </c>
      <c r="C12" s="49" t="s">
        <v>59</v>
      </c>
      <c r="D12" s="49" t="s">
        <v>60</v>
      </c>
      <c r="E12" s="69">
        <v>1</v>
      </c>
      <c r="F12" s="69" t="s">
        <v>45</v>
      </c>
      <c r="G12" s="47"/>
      <c r="H12" s="21">
        <v>2120</v>
      </c>
      <c r="I12" s="78" t="s">
        <v>66</v>
      </c>
      <c r="J12" s="83"/>
    </row>
    <row r="13" spans="1:10" ht="30" x14ac:dyDescent="0.25">
      <c r="A13" s="69" t="s">
        <v>74</v>
      </c>
      <c r="B13" s="49" t="s">
        <v>75</v>
      </c>
      <c r="C13" s="49" t="s">
        <v>59</v>
      </c>
      <c r="D13" s="49" t="s">
        <v>60</v>
      </c>
      <c r="E13" s="69">
        <v>1</v>
      </c>
      <c r="F13" s="69" t="s">
        <v>45</v>
      </c>
      <c r="G13" s="47"/>
      <c r="H13" s="21">
        <v>2120</v>
      </c>
      <c r="I13" s="78" t="s">
        <v>66</v>
      </c>
      <c r="J13" s="83"/>
    </row>
    <row r="14" spans="1:10" x14ac:dyDescent="0.25">
      <c r="A14" s="69" t="s">
        <v>76</v>
      </c>
      <c r="B14" s="49" t="s">
        <v>77</v>
      </c>
      <c r="C14" s="49" t="s">
        <v>59</v>
      </c>
      <c r="D14" s="49" t="s">
        <v>60</v>
      </c>
      <c r="E14" s="69">
        <v>1</v>
      </c>
      <c r="F14" s="69" t="s">
        <v>45</v>
      </c>
      <c r="G14" s="47"/>
      <c r="H14" s="21" t="s">
        <v>1263</v>
      </c>
      <c r="I14" s="78" t="s">
        <v>66</v>
      </c>
      <c r="J14" s="83"/>
    </row>
    <row r="15" spans="1:10" x14ac:dyDescent="0.25">
      <c r="A15" s="69" t="s">
        <v>79</v>
      </c>
      <c r="B15" s="49" t="s">
        <v>80</v>
      </c>
      <c r="C15" s="49" t="s">
        <v>59</v>
      </c>
      <c r="D15" s="49" t="s">
        <v>60</v>
      </c>
      <c r="E15" s="69">
        <v>14</v>
      </c>
      <c r="F15" s="69" t="s">
        <v>45</v>
      </c>
      <c r="G15" s="47"/>
      <c r="H15" s="21" t="s">
        <v>81</v>
      </c>
      <c r="I15" s="78" t="s">
        <v>66</v>
      </c>
      <c r="J15" s="83"/>
    </row>
    <row r="16" spans="1:10" ht="30" x14ac:dyDescent="0.25">
      <c r="A16" s="69" t="s">
        <v>82</v>
      </c>
      <c r="B16" s="49" t="s">
        <v>83</v>
      </c>
      <c r="C16" s="49" t="s">
        <v>59</v>
      </c>
      <c r="D16" s="49" t="s">
        <v>60</v>
      </c>
      <c r="E16" s="69">
        <v>20</v>
      </c>
      <c r="F16" s="69" t="s">
        <v>56</v>
      </c>
      <c r="G16" s="47"/>
      <c r="H16" s="21" t="s">
        <v>84</v>
      </c>
      <c r="I16" s="78" t="s">
        <v>66</v>
      </c>
      <c r="J16" s="49"/>
    </row>
    <row r="17" spans="1:10" ht="30" x14ac:dyDescent="0.25">
      <c r="A17" s="69" t="s">
        <v>85</v>
      </c>
      <c r="B17" s="49" t="s">
        <v>86</v>
      </c>
      <c r="C17" s="49" t="s">
        <v>59</v>
      </c>
      <c r="D17" s="49" t="s">
        <v>60</v>
      </c>
      <c r="E17" s="69">
        <v>20</v>
      </c>
      <c r="F17" s="69" t="s">
        <v>56</v>
      </c>
      <c r="G17" s="47"/>
      <c r="H17" s="21" t="s">
        <v>87</v>
      </c>
      <c r="I17" s="78" t="s">
        <v>66</v>
      </c>
      <c r="J17" s="49"/>
    </row>
    <row r="18" spans="1:10" ht="30" x14ac:dyDescent="0.25">
      <c r="A18" s="69" t="s">
        <v>88</v>
      </c>
      <c r="B18" s="49" t="s">
        <v>1289</v>
      </c>
      <c r="C18" s="49" t="s">
        <v>59</v>
      </c>
      <c r="D18" s="49" t="s">
        <v>60</v>
      </c>
      <c r="E18" s="69">
        <v>14</v>
      </c>
      <c r="F18" s="69" t="s">
        <v>45</v>
      </c>
      <c r="G18" s="47"/>
      <c r="H18" s="21" t="s">
        <v>89</v>
      </c>
      <c r="I18" s="78" t="s">
        <v>66</v>
      </c>
      <c r="J18" s="49" t="s">
        <v>1213</v>
      </c>
    </row>
    <row r="19" spans="1:10" ht="30" x14ac:dyDescent="0.25">
      <c r="A19" s="69" t="s">
        <v>90</v>
      </c>
      <c r="B19" s="49" t="s">
        <v>1290</v>
      </c>
      <c r="C19" s="49" t="s">
        <v>59</v>
      </c>
      <c r="D19" s="49" t="s">
        <v>60</v>
      </c>
      <c r="E19" s="69">
        <v>14</v>
      </c>
      <c r="F19" s="69" t="s">
        <v>45</v>
      </c>
      <c r="G19" s="47"/>
      <c r="H19" s="21" t="s">
        <v>1264</v>
      </c>
      <c r="I19" s="78" t="s">
        <v>66</v>
      </c>
      <c r="J19" s="49" t="s">
        <v>1215</v>
      </c>
    </row>
    <row r="20" spans="1:10" ht="45" x14ac:dyDescent="0.25">
      <c r="A20" s="69" t="s">
        <v>94</v>
      </c>
      <c r="B20" s="49" t="s">
        <v>1292</v>
      </c>
      <c r="C20" s="49" t="s">
        <v>59</v>
      </c>
      <c r="D20" s="49" t="s">
        <v>95</v>
      </c>
      <c r="E20" s="69">
        <v>20</v>
      </c>
      <c r="F20" s="69" t="s">
        <v>45</v>
      </c>
      <c r="G20" s="47"/>
      <c r="H20" s="21" t="s">
        <v>1265</v>
      </c>
      <c r="I20" s="78" t="s">
        <v>66</v>
      </c>
      <c r="J20" s="49" t="s">
        <v>1250</v>
      </c>
    </row>
    <row r="21" spans="1:10" x14ac:dyDescent="0.25">
      <c r="A21" s="69" t="s">
        <v>97</v>
      </c>
      <c r="B21" s="49" t="s">
        <v>98</v>
      </c>
      <c r="C21" s="49" t="s">
        <v>59</v>
      </c>
      <c r="D21" s="49" t="s">
        <v>60</v>
      </c>
      <c r="E21" s="69">
        <v>20</v>
      </c>
      <c r="F21" s="69" t="s">
        <v>56</v>
      </c>
      <c r="G21" s="47"/>
      <c r="H21" s="21" t="s">
        <v>99</v>
      </c>
      <c r="I21" s="78" t="s">
        <v>66</v>
      </c>
      <c r="J21" s="71"/>
    </row>
    <row r="22" spans="1:10" x14ac:dyDescent="0.25">
      <c r="A22" s="69" t="s">
        <v>100</v>
      </c>
      <c r="B22" s="49" t="s">
        <v>101</v>
      </c>
      <c r="C22" s="49" t="s">
        <v>59</v>
      </c>
      <c r="D22" s="49" t="s">
        <v>60</v>
      </c>
      <c r="E22" s="69">
        <v>20</v>
      </c>
      <c r="F22" s="69" t="s">
        <v>56</v>
      </c>
      <c r="G22" s="47"/>
      <c r="H22" s="21" t="s">
        <v>102</v>
      </c>
      <c r="I22" s="78" t="s">
        <v>66</v>
      </c>
      <c r="J22" s="71"/>
    </row>
    <row r="23" spans="1:10" ht="30" x14ac:dyDescent="0.25">
      <c r="A23" s="69" t="s">
        <v>103</v>
      </c>
      <c r="B23" s="49" t="s">
        <v>1293</v>
      </c>
      <c r="C23" s="49" t="s">
        <v>59</v>
      </c>
      <c r="D23" s="49" t="s">
        <v>60</v>
      </c>
      <c r="E23" s="69">
        <v>14</v>
      </c>
      <c r="F23" s="69" t="s">
        <v>45</v>
      </c>
      <c r="G23" s="47"/>
      <c r="H23" s="21" t="s">
        <v>1266</v>
      </c>
      <c r="I23" s="78" t="s">
        <v>66</v>
      </c>
      <c r="J23" s="49" t="s">
        <v>1217</v>
      </c>
    </row>
    <row r="24" spans="1:10" ht="30" x14ac:dyDescent="0.25">
      <c r="A24" s="69" t="s">
        <v>105</v>
      </c>
      <c r="B24" s="49" t="s">
        <v>1294</v>
      </c>
      <c r="C24" s="49" t="s">
        <v>59</v>
      </c>
      <c r="D24" s="49" t="s">
        <v>60</v>
      </c>
      <c r="E24" s="69">
        <v>14</v>
      </c>
      <c r="F24" s="69" t="s">
        <v>45</v>
      </c>
      <c r="G24" s="47"/>
      <c r="H24" s="21" t="s">
        <v>1267</v>
      </c>
      <c r="I24" s="78" t="s">
        <v>66</v>
      </c>
      <c r="J24" s="49" t="s">
        <v>1217</v>
      </c>
    </row>
    <row r="25" spans="1:10" ht="30" x14ac:dyDescent="0.25">
      <c r="A25" s="69" t="s">
        <v>107</v>
      </c>
      <c r="B25" s="49" t="s">
        <v>1295</v>
      </c>
      <c r="C25" s="49" t="s">
        <v>59</v>
      </c>
      <c r="D25" s="49" t="s">
        <v>60</v>
      </c>
      <c r="E25" s="69">
        <v>14</v>
      </c>
      <c r="F25" s="69" t="s">
        <v>45</v>
      </c>
      <c r="G25" s="47"/>
      <c r="H25" s="21" t="s">
        <v>108</v>
      </c>
      <c r="I25" s="78" t="s">
        <v>66</v>
      </c>
      <c r="J25" s="49" t="s">
        <v>1217</v>
      </c>
    </row>
    <row r="26" spans="1:10" ht="30" x14ac:dyDescent="0.25">
      <c r="A26" s="69" t="s">
        <v>109</v>
      </c>
      <c r="B26" s="49" t="s">
        <v>110</v>
      </c>
      <c r="C26" s="49" t="s">
        <v>59</v>
      </c>
      <c r="D26" s="49" t="s">
        <v>60</v>
      </c>
      <c r="E26" s="69">
        <v>14</v>
      </c>
      <c r="F26" s="69" t="s">
        <v>45</v>
      </c>
      <c r="G26" s="47"/>
      <c r="H26" s="21" t="s">
        <v>1310</v>
      </c>
      <c r="I26" s="78" t="s">
        <v>66</v>
      </c>
      <c r="J26" s="49" t="s">
        <v>1217</v>
      </c>
    </row>
    <row r="27" spans="1:10" ht="30" x14ac:dyDescent="0.25">
      <c r="A27" s="69" t="s">
        <v>112</v>
      </c>
      <c r="B27" s="49" t="s">
        <v>113</v>
      </c>
      <c r="C27" s="49" t="s">
        <v>59</v>
      </c>
      <c r="D27" s="49" t="s">
        <v>60</v>
      </c>
      <c r="E27" s="69">
        <v>14</v>
      </c>
      <c r="F27" s="69" t="s">
        <v>45</v>
      </c>
      <c r="G27" s="47"/>
      <c r="H27" s="21" t="s">
        <v>1268</v>
      </c>
      <c r="I27" s="78"/>
      <c r="J27" s="78"/>
    </row>
    <row r="28" spans="1:10" x14ac:dyDescent="0.25">
      <c r="A28" s="69" t="s">
        <v>124</v>
      </c>
      <c r="B28" s="36" t="s">
        <v>125</v>
      </c>
      <c r="C28" s="49" t="s">
        <v>54</v>
      </c>
      <c r="D28" s="49" t="s">
        <v>126</v>
      </c>
      <c r="E28" s="69">
        <v>1</v>
      </c>
      <c r="F28" s="69" t="s">
        <v>45</v>
      </c>
      <c r="G28" s="47"/>
      <c r="H28" s="46" t="s">
        <v>127</v>
      </c>
      <c r="I28" s="78" t="s">
        <v>128</v>
      </c>
      <c r="J28" s="83" t="s">
        <v>1269</v>
      </c>
    </row>
    <row r="29" spans="1:10" x14ac:dyDescent="0.25">
      <c r="A29" s="69" t="s">
        <v>129</v>
      </c>
      <c r="B29" s="36" t="s">
        <v>130</v>
      </c>
      <c r="C29" s="49" t="s">
        <v>54</v>
      </c>
      <c r="D29" s="49" t="s">
        <v>131</v>
      </c>
      <c r="E29" s="69">
        <v>6</v>
      </c>
      <c r="F29" s="69" t="s">
        <v>45</v>
      </c>
      <c r="G29" s="47"/>
      <c r="H29" s="46" t="s">
        <v>132</v>
      </c>
      <c r="I29" s="78" t="s">
        <v>128</v>
      </c>
      <c r="J29" s="78" t="s">
        <v>1269</v>
      </c>
    </row>
    <row r="30" spans="1:10" x14ac:dyDescent="0.25">
      <c r="A30" s="69" t="s">
        <v>133</v>
      </c>
      <c r="B30" s="36" t="s">
        <v>134</v>
      </c>
      <c r="C30" s="49" t="s">
        <v>54</v>
      </c>
      <c r="D30" s="49" t="s">
        <v>131</v>
      </c>
      <c r="E30" s="69">
        <v>6</v>
      </c>
      <c r="F30" s="69" t="s">
        <v>45</v>
      </c>
      <c r="G30" s="47"/>
      <c r="H30" s="46" t="s">
        <v>135</v>
      </c>
      <c r="I30" s="78" t="s">
        <v>128</v>
      </c>
      <c r="J30" s="78" t="s">
        <v>1269</v>
      </c>
    </row>
    <row r="31" spans="1:10" x14ac:dyDescent="0.25">
      <c r="A31" s="69" t="s">
        <v>136</v>
      </c>
      <c r="B31" s="36" t="s">
        <v>137</v>
      </c>
      <c r="C31" s="49" t="s">
        <v>54</v>
      </c>
      <c r="D31" s="49" t="s">
        <v>131</v>
      </c>
      <c r="E31" s="69">
        <v>6</v>
      </c>
      <c r="F31" s="69" t="s">
        <v>45</v>
      </c>
      <c r="G31" s="47"/>
      <c r="H31" s="46" t="s">
        <v>138</v>
      </c>
      <c r="I31" s="78" t="s">
        <v>128</v>
      </c>
      <c r="J31" s="78" t="s">
        <v>1269</v>
      </c>
    </row>
    <row r="32" spans="1:10" x14ac:dyDescent="0.25">
      <c r="A32" s="69" t="s">
        <v>139</v>
      </c>
      <c r="B32" s="36" t="s">
        <v>140</v>
      </c>
      <c r="C32" s="49" t="s">
        <v>54</v>
      </c>
      <c r="D32" s="49" t="s">
        <v>131</v>
      </c>
      <c r="E32" s="69">
        <v>6</v>
      </c>
      <c r="F32" s="69" t="s">
        <v>45</v>
      </c>
      <c r="G32" s="47"/>
      <c r="H32" s="46" t="s">
        <v>141</v>
      </c>
      <c r="I32" s="78" t="s">
        <v>128</v>
      </c>
      <c r="J32" s="78" t="s">
        <v>1269</v>
      </c>
    </row>
    <row r="33" spans="1:10" x14ac:dyDescent="0.25">
      <c r="A33" s="69" t="s">
        <v>142</v>
      </c>
      <c r="B33" s="36" t="s">
        <v>143</v>
      </c>
      <c r="C33" s="49" t="s">
        <v>54</v>
      </c>
      <c r="D33" s="49" t="s">
        <v>131</v>
      </c>
      <c r="E33" s="69">
        <v>14</v>
      </c>
      <c r="F33" s="69" t="s">
        <v>45</v>
      </c>
      <c r="G33" s="47"/>
      <c r="H33" s="46" t="s">
        <v>144</v>
      </c>
      <c r="I33" s="78" t="s">
        <v>128</v>
      </c>
      <c r="J33" s="78" t="s">
        <v>1269</v>
      </c>
    </row>
    <row r="34" spans="1:10" x14ac:dyDescent="0.25">
      <c r="A34" s="69" t="s">
        <v>145</v>
      </c>
      <c r="B34" s="36" t="s">
        <v>146</v>
      </c>
      <c r="C34" s="49" t="s">
        <v>54</v>
      </c>
      <c r="D34" s="49" t="s">
        <v>131</v>
      </c>
      <c r="E34" s="69">
        <v>6</v>
      </c>
      <c r="F34" s="69" t="s">
        <v>45</v>
      </c>
      <c r="G34" s="47"/>
      <c r="H34" s="46" t="s">
        <v>147</v>
      </c>
      <c r="I34" s="78" t="s">
        <v>128</v>
      </c>
      <c r="J34" s="83" t="s">
        <v>1269</v>
      </c>
    </row>
    <row r="35" spans="1:10" x14ac:dyDescent="0.25">
      <c r="A35" s="69" t="s">
        <v>148</v>
      </c>
      <c r="B35" s="36" t="s">
        <v>149</v>
      </c>
      <c r="C35" s="49" t="s">
        <v>54</v>
      </c>
      <c r="D35" s="49" t="s">
        <v>131</v>
      </c>
      <c r="E35" s="69">
        <v>6</v>
      </c>
      <c r="F35" s="69" t="s">
        <v>45</v>
      </c>
      <c r="G35" s="47"/>
      <c r="H35" s="46" t="s">
        <v>150</v>
      </c>
      <c r="I35" s="78" t="s">
        <v>128</v>
      </c>
      <c r="J35" s="83" t="s">
        <v>1269</v>
      </c>
    </row>
    <row r="36" spans="1:10" x14ac:dyDescent="0.25">
      <c r="A36" s="69" t="s">
        <v>151</v>
      </c>
      <c r="B36" s="36" t="s">
        <v>152</v>
      </c>
      <c r="C36" s="49" t="s">
        <v>54</v>
      </c>
      <c r="D36" s="49" t="s">
        <v>131</v>
      </c>
      <c r="E36" s="69">
        <v>6</v>
      </c>
      <c r="F36" s="69" t="s">
        <v>45</v>
      </c>
      <c r="G36" s="47"/>
      <c r="H36" s="46" t="s">
        <v>153</v>
      </c>
      <c r="I36" s="78" t="s">
        <v>128</v>
      </c>
      <c r="J36" s="78" t="s">
        <v>1269</v>
      </c>
    </row>
    <row r="37" spans="1:10" x14ac:dyDescent="0.25">
      <c r="A37" s="69" t="s">
        <v>154</v>
      </c>
      <c r="B37" s="36" t="s">
        <v>155</v>
      </c>
      <c r="C37" s="49" t="s">
        <v>54</v>
      </c>
      <c r="D37" s="49" t="s">
        <v>131</v>
      </c>
      <c r="E37" s="69">
        <v>6</v>
      </c>
      <c r="F37" s="69" t="s">
        <v>45</v>
      </c>
      <c r="G37" s="47"/>
      <c r="H37" s="46" t="s">
        <v>156</v>
      </c>
      <c r="I37" s="78" t="s">
        <v>128</v>
      </c>
      <c r="J37" s="78" t="s">
        <v>1269</v>
      </c>
    </row>
    <row r="38" spans="1:10" x14ac:dyDescent="0.25">
      <c r="A38" s="69" t="s">
        <v>1270</v>
      </c>
      <c r="B38" s="49" t="s">
        <v>1271</v>
      </c>
      <c r="C38" s="49" t="s">
        <v>59</v>
      </c>
      <c r="D38" s="49" t="s">
        <v>60</v>
      </c>
      <c r="E38" s="69">
        <v>20</v>
      </c>
      <c r="F38" s="69" t="s">
        <v>45</v>
      </c>
      <c r="G38" s="47"/>
      <c r="H38" s="21" t="s">
        <v>1272</v>
      </c>
      <c r="I38" s="78"/>
      <c r="J38" s="71"/>
    </row>
    <row r="39" spans="1:10" x14ac:dyDescent="0.25">
      <c r="A39" s="69" t="s">
        <v>184</v>
      </c>
      <c r="B39" s="49" t="s">
        <v>185</v>
      </c>
      <c r="C39" s="49" t="s">
        <v>59</v>
      </c>
      <c r="D39" s="49" t="s">
        <v>186</v>
      </c>
      <c r="E39" s="69">
        <v>1</v>
      </c>
      <c r="F39" s="69" t="s">
        <v>45</v>
      </c>
      <c r="G39" s="47"/>
      <c r="H39" s="82"/>
      <c r="I39" s="78"/>
      <c r="J39" s="78"/>
    </row>
    <row r="40" spans="1:10" x14ac:dyDescent="0.25">
      <c r="A40" s="69" t="s">
        <v>187</v>
      </c>
      <c r="B40" s="49" t="s">
        <v>188</v>
      </c>
      <c r="C40" s="49" t="s">
        <v>59</v>
      </c>
      <c r="D40" s="49" t="s">
        <v>95</v>
      </c>
      <c r="E40" s="69">
        <v>1</v>
      </c>
      <c r="F40" s="69" t="s">
        <v>45</v>
      </c>
      <c r="G40" s="47"/>
      <c r="H40" s="82"/>
      <c r="I40" s="78"/>
      <c r="J40" s="78"/>
    </row>
    <row r="41" spans="1:10" x14ac:dyDescent="0.25">
      <c r="A41" s="69" t="s">
        <v>189</v>
      </c>
      <c r="B41" s="49" t="s">
        <v>190</v>
      </c>
      <c r="C41" s="49" t="s">
        <v>59</v>
      </c>
      <c r="D41" s="49" t="s">
        <v>191</v>
      </c>
      <c r="E41" s="69">
        <v>1</v>
      </c>
      <c r="F41" s="69" t="s">
        <v>45</v>
      </c>
      <c r="G41" s="47"/>
      <c r="H41" s="82"/>
      <c r="I41" s="78"/>
      <c r="J41" s="78"/>
    </row>
    <row r="42" spans="1:10" x14ac:dyDescent="0.25">
      <c r="A42" s="69" t="s">
        <v>192</v>
      </c>
      <c r="B42" s="49" t="s">
        <v>193</v>
      </c>
      <c r="C42" s="49" t="s">
        <v>59</v>
      </c>
      <c r="D42" s="49" t="s">
        <v>194</v>
      </c>
      <c r="E42" s="69">
        <v>1</v>
      </c>
      <c r="F42" s="69" t="s">
        <v>45</v>
      </c>
      <c r="G42" s="47"/>
      <c r="H42" s="82"/>
      <c r="I42" s="78"/>
      <c r="J42" s="78"/>
    </row>
    <row r="43" spans="1:10" x14ac:dyDescent="0.25">
      <c r="A43" s="69" t="s">
        <v>195</v>
      </c>
      <c r="B43" s="49" t="s">
        <v>196</v>
      </c>
      <c r="C43" s="49" t="s">
        <v>59</v>
      </c>
      <c r="D43" s="49" t="s">
        <v>194</v>
      </c>
      <c r="E43" s="69">
        <v>1</v>
      </c>
      <c r="F43" s="69" t="s">
        <v>45</v>
      </c>
      <c r="G43" s="47"/>
      <c r="H43" s="82"/>
      <c r="I43" s="78"/>
      <c r="J43" s="78"/>
    </row>
    <row r="44" spans="1:10" x14ac:dyDescent="0.25">
      <c r="A44" s="69" t="s">
        <v>197</v>
      </c>
      <c r="B44" s="36" t="s">
        <v>198</v>
      </c>
      <c r="C44" s="49" t="s">
        <v>59</v>
      </c>
      <c r="D44" s="49" t="s">
        <v>191</v>
      </c>
      <c r="E44" s="69">
        <v>1</v>
      </c>
      <c r="F44" s="69" t="s">
        <v>45</v>
      </c>
      <c r="G44" s="47"/>
      <c r="H44" s="82"/>
      <c r="I44" s="78"/>
      <c r="J44" s="78"/>
    </row>
    <row r="45" spans="1:10" x14ac:dyDescent="0.25">
      <c r="A45" s="69" t="s">
        <v>199</v>
      </c>
      <c r="B45" s="36" t="s">
        <v>200</v>
      </c>
      <c r="C45" s="49" t="s">
        <v>59</v>
      </c>
      <c r="D45" s="49" t="s">
        <v>95</v>
      </c>
      <c r="E45" s="69">
        <v>1</v>
      </c>
      <c r="F45" s="69" t="s">
        <v>45</v>
      </c>
      <c r="G45" s="47"/>
      <c r="H45" s="82"/>
      <c r="I45" s="78"/>
      <c r="J45" s="78"/>
    </row>
    <row r="46" spans="1:10" x14ac:dyDescent="0.25">
      <c r="A46" s="69" t="s">
        <v>201</v>
      </c>
      <c r="B46" s="49" t="s">
        <v>202</v>
      </c>
      <c r="C46" s="49" t="s">
        <v>59</v>
      </c>
      <c r="D46" s="49" t="s">
        <v>60</v>
      </c>
      <c r="E46" s="69">
        <v>1</v>
      </c>
      <c r="F46" s="69" t="s">
        <v>45</v>
      </c>
      <c r="G46" s="47"/>
      <c r="H46" s="82"/>
      <c r="I46" s="78"/>
      <c r="J46" s="78"/>
    </row>
    <row r="47" spans="1:10" x14ac:dyDescent="0.25">
      <c r="A47" s="69" t="s">
        <v>203</v>
      </c>
      <c r="B47" s="49" t="s">
        <v>204</v>
      </c>
      <c r="C47" s="49" t="s">
        <v>43</v>
      </c>
      <c r="D47" s="49" t="s">
        <v>205</v>
      </c>
      <c r="E47" s="69">
        <v>1</v>
      </c>
      <c r="F47" s="69" t="s">
        <v>45</v>
      </c>
      <c r="G47" s="47"/>
      <c r="H47" s="82"/>
      <c r="I47" s="78"/>
      <c r="J47" s="78"/>
    </row>
    <row r="48" spans="1:10" x14ac:dyDescent="0.25">
      <c r="A48" s="69" t="s">
        <v>206</v>
      </c>
      <c r="B48" s="49" t="s">
        <v>207</v>
      </c>
      <c r="C48" s="49" t="s">
        <v>43</v>
      </c>
      <c r="D48" s="49" t="s">
        <v>205</v>
      </c>
      <c r="E48" s="69">
        <v>1</v>
      </c>
      <c r="F48" s="69" t="s">
        <v>45</v>
      </c>
      <c r="G48" s="47"/>
      <c r="H48" s="82"/>
      <c r="I48" s="78"/>
      <c r="J48" s="78"/>
    </row>
    <row r="49" spans="1:10" x14ac:dyDescent="0.25">
      <c r="A49" s="69" t="s">
        <v>208</v>
      </c>
      <c r="B49" s="49" t="s">
        <v>209</v>
      </c>
      <c r="C49" s="49" t="s">
        <v>59</v>
      </c>
      <c r="D49" s="49" t="s">
        <v>60</v>
      </c>
      <c r="E49" s="69">
        <v>1</v>
      </c>
      <c r="F49" s="69" t="s">
        <v>45</v>
      </c>
      <c r="G49" s="47"/>
      <c r="H49" s="82"/>
      <c r="I49" s="78"/>
      <c r="J49" s="78"/>
    </row>
    <row r="50" spans="1:10" x14ac:dyDescent="0.25">
      <c r="A50" s="69" t="s">
        <v>210</v>
      </c>
      <c r="B50" s="49" t="s">
        <v>211</v>
      </c>
      <c r="C50" s="49" t="s">
        <v>59</v>
      </c>
      <c r="D50" s="49" t="s">
        <v>60</v>
      </c>
      <c r="E50" s="69">
        <v>1</v>
      </c>
      <c r="F50" s="69" t="s">
        <v>45</v>
      </c>
      <c r="G50" s="47"/>
      <c r="H50" s="82"/>
      <c r="I50" s="78"/>
      <c r="J50" s="78"/>
    </row>
    <row r="51" spans="1:10" x14ac:dyDescent="0.25">
      <c r="A51" s="45" t="s">
        <v>212</v>
      </c>
      <c r="B51" s="49" t="s">
        <v>213</v>
      </c>
      <c r="C51" s="49" t="s">
        <v>54</v>
      </c>
      <c r="D51" s="49" t="s">
        <v>214</v>
      </c>
      <c r="E51" s="45">
        <v>2</v>
      </c>
      <c r="F51" s="45" t="s">
        <v>45</v>
      </c>
      <c r="G51" s="47"/>
      <c r="H51" s="47" t="s">
        <v>215</v>
      </c>
      <c r="I51" s="49" t="s">
        <v>216</v>
      </c>
      <c r="J51" s="49"/>
    </row>
    <row r="52" spans="1:10" x14ac:dyDescent="0.25">
      <c r="A52" s="45" t="s">
        <v>217</v>
      </c>
      <c r="B52" s="49" t="s">
        <v>218</v>
      </c>
      <c r="C52" s="49" t="s">
        <v>54</v>
      </c>
      <c r="D52" s="49" t="s">
        <v>214</v>
      </c>
      <c r="E52" s="45">
        <v>2</v>
      </c>
      <c r="F52" s="45" t="s">
        <v>45</v>
      </c>
      <c r="G52" s="47"/>
      <c r="H52" s="47" t="s">
        <v>219</v>
      </c>
      <c r="I52" s="49" t="s">
        <v>216</v>
      </c>
      <c r="J52" s="49"/>
    </row>
    <row r="53" spans="1:10" x14ac:dyDescent="0.25">
      <c r="A53" s="45" t="s">
        <v>220</v>
      </c>
      <c r="B53" s="49" t="s">
        <v>221</v>
      </c>
      <c r="C53" s="49" t="s">
        <v>54</v>
      </c>
      <c r="D53" s="49" t="s">
        <v>214</v>
      </c>
      <c r="E53" s="45">
        <v>2</v>
      </c>
      <c r="F53" s="45" t="s">
        <v>45</v>
      </c>
      <c r="G53" s="47"/>
      <c r="H53" s="47" t="s">
        <v>222</v>
      </c>
      <c r="I53" s="49" t="s">
        <v>128</v>
      </c>
      <c r="J53" s="49"/>
    </row>
    <row r="54" spans="1:10" ht="30" x14ac:dyDescent="0.25">
      <c r="A54" s="45" t="s">
        <v>223</v>
      </c>
      <c r="B54" s="49" t="s">
        <v>224</v>
      </c>
      <c r="C54" s="49" t="s">
        <v>225</v>
      </c>
      <c r="D54" s="49" t="s">
        <v>226</v>
      </c>
      <c r="E54" s="45">
        <v>56</v>
      </c>
      <c r="F54" s="45" t="s">
        <v>45</v>
      </c>
      <c r="G54" s="47"/>
      <c r="H54" s="47" t="s">
        <v>227</v>
      </c>
      <c r="I54" s="49" t="s">
        <v>228</v>
      </c>
      <c r="J54" s="49"/>
    </row>
    <row r="55" spans="1:10" ht="30" x14ac:dyDescent="0.25">
      <c r="A55" s="45" t="s">
        <v>229</v>
      </c>
      <c r="B55" s="49" t="s">
        <v>230</v>
      </c>
      <c r="C55" s="49" t="s">
        <v>225</v>
      </c>
      <c r="D55" s="49" t="s">
        <v>226</v>
      </c>
      <c r="E55" s="45">
        <v>56</v>
      </c>
      <c r="F55" s="45" t="s">
        <v>45</v>
      </c>
      <c r="G55" s="47"/>
      <c r="H55" s="47" t="s">
        <v>231</v>
      </c>
      <c r="I55" s="49" t="s">
        <v>228</v>
      </c>
      <c r="J55" s="49"/>
    </row>
    <row r="56" spans="1:10" ht="30" x14ac:dyDescent="0.25">
      <c r="A56" s="45" t="s">
        <v>232</v>
      </c>
      <c r="B56" s="49" t="s">
        <v>233</v>
      </c>
      <c r="C56" s="49" t="s">
        <v>225</v>
      </c>
      <c r="D56" s="49" t="s">
        <v>226</v>
      </c>
      <c r="E56" s="45">
        <v>56</v>
      </c>
      <c r="F56" s="45" t="s">
        <v>45</v>
      </c>
      <c r="G56" s="47"/>
      <c r="H56" s="47" t="s">
        <v>234</v>
      </c>
      <c r="I56" s="49" t="s">
        <v>228</v>
      </c>
      <c r="J56" s="49"/>
    </row>
    <row r="57" spans="1:10" ht="30" x14ac:dyDescent="0.25">
      <c r="A57" s="45" t="s">
        <v>235</v>
      </c>
      <c r="B57" s="49" t="s">
        <v>236</v>
      </c>
      <c r="C57" s="49" t="s">
        <v>54</v>
      </c>
      <c r="D57" s="49" t="s">
        <v>131</v>
      </c>
      <c r="E57" s="45">
        <v>14</v>
      </c>
      <c r="F57" s="45" t="s">
        <v>45</v>
      </c>
      <c r="G57" s="47"/>
      <c r="H57" s="47" t="s">
        <v>237</v>
      </c>
      <c r="I57" s="49" t="s">
        <v>216</v>
      </c>
      <c r="J57" s="49"/>
    </row>
    <row r="58" spans="1:10" x14ac:dyDescent="0.25">
      <c r="A58" s="69" t="s">
        <v>238</v>
      </c>
      <c r="B58" s="49" t="s">
        <v>239</v>
      </c>
      <c r="C58" s="49" t="s">
        <v>54</v>
      </c>
      <c r="D58" s="49" t="s">
        <v>55</v>
      </c>
      <c r="E58" s="69">
        <v>1</v>
      </c>
      <c r="F58" s="69" t="s">
        <v>45</v>
      </c>
      <c r="G58" s="47"/>
      <c r="H58" s="26" t="s">
        <v>240</v>
      </c>
      <c r="I58" s="78" t="s">
        <v>46</v>
      </c>
      <c r="J58" s="49"/>
    </row>
    <row r="59" spans="1:10" ht="45" x14ac:dyDescent="0.25">
      <c r="A59" s="69" t="s">
        <v>241</v>
      </c>
      <c r="B59" s="49" t="s">
        <v>242</v>
      </c>
      <c r="C59" s="49" t="s">
        <v>43</v>
      </c>
      <c r="D59" s="49" t="s">
        <v>243</v>
      </c>
      <c r="E59" s="69">
        <v>1</v>
      </c>
      <c r="F59" s="69" t="s">
        <v>56</v>
      </c>
      <c r="G59" s="47" t="s">
        <v>1332</v>
      </c>
      <c r="H59" s="79">
        <v>9466</v>
      </c>
      <c r="I59" s="78" t="s">
        <v>244</v>
      </c>
      <c r="J59" s="55" t="s">
        <v>245</v>
      </c>
    </row>
    <row r="60" spans="1:10" x14ac:dyDescent="0.25">
      <c r="A60" s="69" t="s">
        <v>246</v>
      </c>
      <c r="B60" s="49" t="s">
        <v>247</v>
      </c>
      <c r="C60" s="49" t="s">
        <v>54</v>
      </c>
      <c r="D60" s="49" t="s">
        <v>214</v>
      </c>
      <c r="E60" s="69">
        <v>6</v>
      </c>
      <c r="F60" s="69" t="s">
        <v>45</v>
      </c>
      <c r="G60" s="47"/>
      <c r="H60" s="41" t="s">
        <v>248</v>
      </c>
      <c r="I60" s="78" t="s">
        <v>128</v>
      </c>
      <c r="J60" s="49"/>
    </row>
    <row r="61" spans="1:10" x14ac:dyDescent="0.25">
      <c r="A61" s="69" t="s">
        <v>249</v>
      </c>
      <c r="B61" s="49" t="s">
        <v>250</v>
      </c>
      <c r="C61" s="49" t="s">
        <v>59</v>
      </c>
      <c r="D61" s="49" t="s">
        <v>95</v>
      </c>
      <c r="E61" s="69">
        <v>20</v>
      </c>
      <c r="F61" s="69" t="s">
        <v>45</v>
      </c>
      <c r="G61" s="47"/>
      <c r="H61" s="42" t="s">
        <v>251</v>
      </c>
      <c r="I61" s="78" t="s">
        <v>252</v>
      </c>
      <c r="J61" s="49"/>
    </row>
    <row r="62" spans="1:10" x14ac:dyDescent="0.25">
      <c r="A62" s="69" t="s">
        <v>253</v>
      </c>
      <c r="B62" s="49" t="s">
        <v>254</v>
      </c>
      <c r="C62" s="49" t="s">
        <v>54</v>
      </c>
      <c r="D62" s="49" t="s">
        <v>214</v>
      </c>
      <c r="E62" s="69">
        <v>2</v>
      </c>
      <c r="F62" s="69" t="s">
        <v>45</v>
      </c>
      <c r="G62" s="47"/>
      <c r="H62" s="42" t="s">
        <v>255</v>
      </c>
      <c r="I62" s="78" t="s">
        <v>216</v>
      </c>
      <c r="J62" s="49"/>
    </row>
    <row r="63" spans="1:10" x14ac:dyDescent="0.25">
      <c r="A63" s="69" t="s">
        <v>256</v>
      </c>
      <c r="B63" s="49" t="s">
        <v>257</v>
      </c>
      <c r="C63" s="49" t="s">
        <v>59</v>
      </c>
      <c r="D63" s="49" t="s">
        <v>60</v>
      </c>
      <c r="E63" s="69">
        <v>14</v>
      </c>
      <c r="F63" s="69" t="s">
        <v>45</v>
      </c>
      <c r="G63" s="47"/>
      <c r="H63" s="43">
        <v>382268</v>
      </c>
      <c r="I63" s="78" t="s">
        <v>258</v>
      </c>
      <c r="J63" s="49"/>
    </row>
    <row r="64" spans="1:10" x14ac:dyDescent="0.25">
      <c r="A64" s="69" t="s">
        <v>259</v>
      </c>
      <c r="B64" s="49" t="s">
        <v>260</v>
      </c>
      <c r="C64" s="49" t="s">
        <v>54</v>
      </c>
      <c r="D64" s="49" t="s">
        <v>131</v>
      </c>
      <c r="E64" s="69">
        <v>14</v>
      </c>
      <c r="F64" s="69" t="s">
        <v>45</v>
      </c>
      <c r="G64" s="47"/>
      <c r="H64" s="42" t="s">
        <v>261</v>
      </c>
      <c r="I64" s="78" t="s">
        <v>262</v>
      </c>
      <c r="J64" s="49"/>
    </row>
    <row r="65" spans="1:10" x14ac:dyDescent="0.25">
      <c r="A65" s="69" t="s">
        <v>263</v>
      </c>
      <c r="B65" s="49" t="s">
        <v>264</v>
      </c>
      <c r="C65" s="49" t="s">
        <v>54</v>
      </c>
      <c r="D65" s="49" t="s">
        <v>214</v>
      </c>
      <c r="E65" s="69">
        <v>6</v>
      </c>
      <c r="F65" s="69" t="s">
        <v>45</v>
      </c>
      <c r="G65" s="47"/>
      <c r="H65" s="79" t="s">
        <v>265</v>
      </c>
      <c r="I65" s="78" t="s">
        <v>128</v>
      </c>
      <c r="J65" s="49"/>
    </row>
    <row r="66" spans="1:10" x14ac:dyDescent="0.25">
      <c r="A66" s="69" t="s">
        <v>266</v>
      </c>
      <c r="B66" s="49" t="s">
        <v>267</v>
      </c>
      <c r="C66" s="49" t="s">
        <v>54</v>
      </c>
      <c r="D66" s="49" t="s">
        <v>131</v>
      </c>
      <c r="E66" s="69">
        <v>14</v>
      </c>
      <c r="F66" s="69" t="s">
        <v>45</v>
      </c>
      <c r="G66" s="47"/>
      <c r="H66" s="79" t="s">
        <v>268</v>
      </c>
      <c r="I66" s="78" t="s">
        <v>216</v>
      </c>
      <c r="J66" s="49"/>
    </row>
    <row r="67" spans="1:10" x14ac:dyDescent="0.25">
      <c r="A67" s="69" t="s">
        <v>269</v>
      </c>
      <c r="B67" s="49" t="s">
        <v>270</v>
      </c>
      <c r="C67" s="49" t="s">
        <v>54</v>
      </c>
      <c r="D67" s="49" t="s">
        <v>131</v>
      </c>
      <c r="E67" s="69">
        <v>14</v>
      </c>
      <c r="F67" s="69" t="s">
        <v>45</v>
      </c>
      <c r="G67" s="47"/>
      <c r="H67" s="79" t="s">
        <v>271</v>
      </c>
      <c r="I67" s="78" t="s">
        <v>216</v>
      </c>
      <c r="J67" s="49"/>
    </row>
    <row r="68" spans="1:10" x14ac:dyDescent="0.25">
      <c r="A68" s="69" t="s">
        <v>272</v>
      </c>
      <c r="B68" s="49" t="s">
        <v>273</v>
      </c>
      <c r="C68" s="49" t="s">
        <v>54</v>
      </c>
      <c r="D68" s="49" t="s">
        <v>214</v>
      </c>
      <c r="E68" s="69">
        <v>6</v>
      </c>
      <c r="F68" s="69" t="s">
        <v>45</v>
      </c>
      <c r="G68" s="47"/>
      <c r="H68" s="79" t="s">
        <v>274</v>
      </c>
      <c r="I68" s="78" t="s">
        <v>216</v>
      </c>
      <c r="J68" s="49"/>
    </row>
    <row r="69" spans="1:10" x14ac:dyDescent="0.25">
      <c r="A69" s="69" t="s">
        <v>275</v>
      </c>
      <c r="B69" s="49" t="s">
        <v>276</v>
      </c>
      <c r="C69" s="49" t="s">
        <v>277</v>
      </c>
      <c r="D69" s="49" t="s">
        <v>278</v>
      </c>
      <c r="E69" s="69">
        <v>28</v>
      </c>
      <c r="F69" s="69" t="s">
        <v>45</v>
      </c>
      <c r="G69" s="47"/>
      <c r="H69" s="79" t="s">
        <v>279</v>
      </c>
      <c r="I69" s="78" t="s">
        <v>280</v>
      </c>
      <c r="J69" s="49"/>
    </row>
    <row r="70" spans="1:10" x14ac:dyDescent="0.25">
      <c r="A70" s="69" t="s">
        <v>281</v>
      </c>
      <c r="B70" s="49" t="s">
        <v>282</v>
      </c>
      <c r="C70" s="49" t="s">
        <v>54</v>
      </c>
      <c r="D70" s="49" t="s">
        <v>214</v>
      </c>
      <c r="E70" s="69">
        <v>6</v>
      </c>
      <c r="F70" s="69" t="s">
        <v>45</v>
      </c>
      <c r="G70" s="47"/>
      <c r="H70" s="79" t="s">
        <v>283</v>
      </c>
      <c r="I70" s="78" t="s">
        <v>216</v>
      </c>
      <c r="J70" s="49"/>
    </row>
    <row r="71" spans="1:10" x14ac:dyDescent="0.25">
      <c r="A71" s="69" t="s">
        <v>284</v>
      </c>
      <c r="B71" s="49" t="s">
        <v>285</v>
      </c>
      <c r="C71" s="49" t="s">
        <v>43</v>
      </c>
      <c r="D71" s="49" t="s">
        <v>243</v>
      </c>
      <c r="E71" s="69">
        <v>1</v>
      </c>
      <c r="F71" s="69" t="s">
        <v>45</v>
      </c>
      <c r="G71" s="47"/>
      <c r="H71" s="79" t="s">
        <v>286</v>
      </c>
      <c r="I71" s="78" t="s">
        <v>287</v>
      </c>
      <c r="J71" s="49"/>
    </row>
    <row r="72" spans="1:10" ht="30" x14ac:dyDescent="0.25">
      <c r="A72" s="69" t="s">
        <v>288</v>
      </c>
      <c r="B72" s="49" t="s">
        <v>289</v>
      </c>
      <c r="C72" s="49" t="s">
        <v>225</v>
      </c>
      <c r="D72" s="49" t="s">
        <v>226</v>
      </c>
      <c r="E72" s="69">
        <v>2</v>
      </c>
      <c r="F72" s="69" t="s">
        <v>45</v>
      </c>
      <c r="G72" s="47"/>
      <c r="H72" s="79" t="s">
        <v>290</v>
      </c>
      <c r="I72" s="78" t="s">
        <v>291</v>
      </c>
      <c r="J72" s="49"/>
    </row>
    <row r="73" spans="1:10" x14ac:dyDescent="0.25">
      <c r="A73" s="69" t="s">
        <v>292</v>
      </c>
      <c r="B73" s="49" t="s">
        <v>293</v>
      </c>
      <c r="C73" s="49" t="s">
        <v>54</v>
      </c>
      <c r="D73" s="49" t="s">
        <v>214</v>
      </c>
      <c r="E73" s="69">
        <v>2</v>
      </c>
      <c r="F73" s="69" t="s">
        <v>45</v>
      </c>
      <c r="G73" s="47"/>
      <c r="H73" s="79" t="s">
        <v>294</v>
      </c>
      <c r="I73" s="78"/>
      <c r="J73" s="49"/>
    </row>
    <row r="74" spans="1:10" ht="30" x14ac:dyDescent="0.25">
      <c r="A74" s="69" t="s">
        <v>295</v>
      </c>
      <c r="B74" s="49" t="s">
        <v>296</v>
      </c>
      <c r="C74" s="49" t="s">
        <v>59</v>
      </c>
      <c r="D74" s="49" t="s">
        <v>95</v>
      </c>
      <c r="E74" s="69">
        <v>6</v>
      </c>
      <c r="F74" s="69" t="s">
        <v>45</v>
      </c>
      <c r="G74" s="47"/>
      <c r="H74" s="79" t="s">
        <v>297</v>
      </c>
      <c r="I74" s="78"/>
      <c r="J74" s="49"/>
    </row>
    <row r="75" spans="1:10" ht="30" x14ac:dyDescent="0.25">
      <c r="A75" s="45" t="s">
        <v>298</v>
      </c>
      <c r="B75" s="50" t="s">
        <v>299</v>
      </c>
      <c r="C75" s="52" t="s">
        <v>54</v>
      </c>
      <c r="D75" s="52" t="s">
        <v>214</v>
      </c>
      <c r="E75" s="53">
        <v>2</v>
      </c>
      <c r="F75" s="53" t="s">
        <v>45</v>
      </c>
      <c r="G75" s="47"/>
      <c r="H75" s="79" t="s">
        <v>300</v>
      </c>
      <c r="I75" s="55" t="s">
        <v>128</v>
      </c>
      <c r="J75" s="55"/>
    </row>
    <row r="76" spans="1:10" ht="30" x14ac:dyDescent="0.25">
      <c r="A76" s="45" t="s">
        <v>301</v>
      </c>
      <c r="B76" s="50" t="s">
        <v>302</v>
      </c>
      <c r="C76" s="52" t="s">
        <v>54</v>
      </c>
      <c r="D76" s="52" t="s">
        <v>214</v>
      </c>
      <c r="E76" s="53">
        <v>2</v>
      </c>
      <c r="F76" s="53" t="s">
        <v>45</v>
      </c>
      <c r="G76" s="47"/>
      <c r="H76" s="79" t="s">
        <v>303</v>
      </c>
      <c r="I76" s="55" t="s">
        <v>128</v>
      </c>
      <c r="J76" s="55"/>
    </row>
    <row r="77" spans="1:10" x14ac:dyDescent="0.25">
      <c r="A77" s="45" t="s">
        <v>304</v>
      </c>
      <c r="B77" s="50" t="s">
        <v>305</v>
      </c>
      <c r="C77" s="52" t="s">
        <v>54</v>
      </c>
      <c r="D77" s="52" t="s">
        <v>126</v>
      </c>
      <c r="E77" s="53">
        <v>2</v>
      </c>
      <c r="F77" s="53" t="s">
        <v>45</v>
      </c>
      <c r="G77" s="47"/>
      <c r="H77" s="79" t="s">
        <v>306</v>
      </c>
      <c r="I77" s="54" t="s">
        <v>307</v>
      </c>
      <c r="J77" s="55"/>
    </row>
    <row r="78" spans="1:10" x14ac:dyDescent="0.25">
      <c r="A78" s="45" t="s">
        <v>308</v>
      </c>
      <c r="B78" s="50" t="s">
        <v>309</v>
      </c>
      <c r="C78" s="52" t="s">
        <v>54</v>
      </c>
      <c r="D78" s="52" t="s">
        <v>131</v>
      </c>
      <c r="E78" s="53">
        <v>6</v>
      </c>
      <c r="F78" s="53" t="s">
        <v>45</v>
      </c>
      <c r="G78" s="47"/>
      <c r="H78" s="79" t="s">
        <v>310</v>
      </c>
      <c r="I78" s="55" t="s">
        <v>128</v>
      </c>
      <c r="J78" s="55"/>
    </row>
    <row r="79" spans="1:10" x14ac:dyDescent="0.25">
      <c r="A79" s="45" t="s">
        <v>311</v>
      </c>
      <c r="B79" s="50" t="s">
        <v>312</v>
      </c>
      <c r="C79" s="52" t="s">
        <v>54</v>
      </c>
      <c r="D79" s="52" t="s">
        <v>131</v>
      </c>
      <c r="E79" s="53">
        <v>6</v>
      </c>
      <c r="F79" s="53" t="s">
        <v>45</v>
      </c>
      <c r="G79" s="47"/>
      <c r="H79" s="79" t="s">
        <v>313</v>
      </c>
      <c r="I79" s="55" t="s">
        <v>128</v>
      </c>
      <c r="J79" s="55"/>
    </row>
    <row r="80" spans="1:10" x14ac:dyDescent="0.25">
      <c r="A80" s="84" t="s">
        <v>321</v>
      </c>
      <c r="B80" s="75" t="s">
        <v>322</v>
      </c>
      <c r="C80" s="52" t="s">
        <v>54</v>
      </c>
      <c r="D80" s="52" t="s">
        <v>55</v>
      </c>
      <c r="E80" s="53">
        <v>1</v>
      </c>
      <c r="F80" s="53" t="s">
        <v>45</v>
      </c>
      <c r="G80" s="47"/>
      <c r="H80" s="57" t="s">
        <v>323</v>
      </c>
      <c r="I80" s="57" t="s">
        <v>324</v>
      </c>
      <c r="J80" s="55"/>
    </row>
    <row r="81" spans="1:10" x14ac:dyDescent="0.25">
      <c r="A81" s="84" t="s">
        <v>325</v>
      </c>
      <c r="B81" s="75" t="s">
        <v>326</v>
      </c>
      <c r="C81" s="52" t="s">
        <v>59</v>
      </c>
      <c r="D81" s="52" t="s">
        <v>60</v>
      </c>
      <c r="E81" s="53">
        <v>28</v>
      </c>
      <c r="F81" s="53" t="s">
        <v>45</v>
      </c>
      <c r="G81" s="47"/>
      <c r="H81" s="57"/>
      <c r="I81" s="57"/>
      <c r="J81" s="55"/>
    </row>
    <row r="82" spans="1:10" x14ac:dyDescent="0.25">
      <c r="A82" s="84" t="s">
        <v>329</v>
      </c>
      <c r="B82" s="75" t="s">
        <v>330</v>
      </c>
      <c r="C82" s="52" t="s">
        <v>59</v>
      </c>
      <c r="D82" s="52" t="s">
        <v>60</v>
      </c>
      <c r="E82" s="53">
        <v>28</v>
      </c>
      <c r="F82" s="53" t="s">
        <v>45</v>
      </c>
      <c r="G82" s="47"/>
      <c r="H82" s="57"/>
      <c r="I82" s="57"/>
      <c r="J82" s="55"/>
    </row>
    <row r="83" spans="1:10" x14ac:dyDescent="0.25">
      <c r="A83" s="58" t="s">
        <v>1283</v>
      </c>
      <c r="B83" s="59" t="s">
        <v>1284</v>
      </c>
      <c r="C83" s="59" t="s">
        <v>49</v>
      </c>
      <c r="D83" s="59" t="s">
        <v>356</v>
      </c>
      <c r="E83" s="58">
        <v>2</v>
      </c>
      <c r="F83" s="58" t="s">
        <v>45</v>
      </c>
      <c r="G83" s="47"/>
      <c r="H83" s="59" t="s">
        <v>1288</v>
      </c>
      <c r="I83" s="59" t="s">
        <v>417</v>
      </c>
      <c r="J83" s="59"/>
    </row>
    <row r="84" spans="1:10" x14ac:dyDescent="0.25">
      <c r="A84" s="45" t="s">
        <v>331</v>
      </c>
      <c r="B84" s="46" t="s">
        <v>1325</v>
      </c>
      <c r="C84" s="47" t="s">
        <v>43</v>
      </c>
      <c r="D84" s="47" t="s">
        <v>243</v>
      </c>
      <c r="E84" s="45">
        <v>8</v>
      </c>
      <c r="F84" s="45" t="s">
        <v>45</v>
      </c>
      <c r="G84" s="47"/>
      <c r="H84" s="47" t="s">
        <v>332</v>
      </c>
      <c r="I84" s="47"/>
      <c r="J84" s="47"/>
    </row>
    <row r="85" spans="1:10" x14ac:dyDescent="0.25">
      <c r="A85" s="69" t="s">
        <v>333</v>
      </c>
      <c r="B85" s="73" t="s">
        <v>334</v>
      </c>
      <c r="C85" s="49" t="s">
        <v>54</v>
      </c>
      <c r="D85" s="49" t="s">
        <v>131</v>
      </c>
      <c r="E85" s="69">
        <v>14</v>
      </c>
      <c r="F85" s="69" t="s">
        <v>45</v>
      </c>
      <c r="G85" s="47"/>
      <c r="H85" s="82" t="s">
        <v>335</v>
      </c>
      <c r="I85" s="78" t="s">
        <v>216</v>
      </c>
      <c r="J85" s="78"/>
    </row>
    <row r="86" spans="1:10" x14ac:dyDescent="0.25">
      <c r="A86" s="45" t="s">
        <v>336</v>
      </c>
      <c r="B86" s="46" t="s">
        <v>1326</v>
      </c>
      <c r="C86" s="47" t="s">
        <v>54</v>
      </c>
      <c r="D86" s="47" t="s">
        <v>131</v>
      </c>
      <c r="E86" s="45">
        <v>2</v>
      </c>
      <c r="F86" s="45" t="s">
        <v>45</v>
      </c>
      <c r="G86" s="47"/>
      <c r="H86" s="26" t="s">
        <v>337</v>
      </c>
      <c r="I86" s="47" t="s">
        <v>128</v>
      </c>
      <c r="J86" s="47"/>
    </row>
    <row r="87" spans="1:10" x14ac:dyDescent="0.25">
      <c r="A87" s="69" t="s">
        <v>338</v>
      </c>
      <c r="B87" s="73" t="s">
        <v>339</v>
      </c>
      <c r="C87" s="49" t="s">
        <v>54</v>
      </c>
      <c r="D87" s="49" t="s">
        <v>214</v>
      </c>
      <c r="E87" s="69">
        <v>2</v>
      </c>
      <c r="F87" s="69" t="s">
        <v>45</v>
      </c>
      <c r="G87" s="47"/>
      <c r="H87" s="82" t="s">
        <v>340</v>
      </c>
      <c r="I87" s="78" t="s">
        <v>128</v>
      </c>
      <c r="J87" s="78"/>
    </row>
    <row r="88" spans="1:10" x14ac:dyDescent="0.25">
      <c r="A88" s="69" t="s">
        <v>341</v>
      </c>
      <c r="B88" s="73" t="s">
        <v>342</v>
      </c>
      <c r="C88" s="49" t="s">
        <v>54</v>
      </c>
      <c r="D88" s="49" t="s">
        <v>214</v>
      </c>
      <c r="E88" s="69">
        <v>2</v>
      </c>
      <c r="F88" s="69" t="s">
        <v>45</v>
      </c>
      <c r="G88" s="47"/>
      <c r="H88" s="82" t="s">
        <v>343</v>
      </c>
      <c r="I88" s="78" t="s">
        <v>216</v>
      </c>
      <c r="J88" s="78"/>
    </row>
    <row r="89" spans="1:10" x14ac:dyDescent="0.25">
      <c r="A89" s="69" t="s">
        <v>344</v>
      </c>
      <c r="B89" s="73" t="s">
        <v>345</v>
      </c>
      <c r="C89" s="49" t="s">
        <v>54</v>
      </c>
      <c r="D89" s="49" t="s">
        <v>214</v>
      </c>
      <c r="E89" s="69">
        <v>2</v>
      </c>
      <c r="F89" s="69" t="s">
        <v>45</v>
      </c>
      <c r="G89" s="47"/>
      <c r="H89" s="82" t="s">
        <v>346</v>
      </c>
      <c r="I89" s="78" t="s">
        <v>216</v>
      </c>
      <c r="J89" s="78"/>
    </row>
    <row r="90" spans="1:10" x14ac:dyDescent="0.25">
      <c r="A90" s="69" t="s">
        <v>347</v>
      </c>
      <c r="B90" s="73" t="s">
        <v>348</v>
      </c>
      <c r="C90" s="49" t="s">
        <v>54</v>
      </c>
      <c r="D90" s="49" t="s">
        <v>126</v>
      </c>
      <c r="E90" s="69">
        <v>2</v>
      </c>
      <c r="F90" s="69" t="s">
        <v>45</v>
      </c>
      <c r="G90" s="47"/>
      <c r="H90" s="82" t="s">
        <v>349</v>
      </c>
      <c r="I90" s="78" t="s">
        <v>216</v>
      </c>
      <c r="J90" s="78"/>
    </row>
    <row r="91" spans="1:10" x14ac:dyDescent="0.25">
      <c r="A91" s="69" t="s">
        <v>350</v>
      </c>
      <c r="B91" s="73" t="s">
        <v>351</v>
      </c>
      <c r="C91" s="49" t="s">
        <v>54</v>
      </c>
      <c r="D91" s="49" t="s">
        <v>214</v>
      </c>
      <c r="E91" s="69">
        <v>2</v>
      </c>
      <c r="F91" s="69" t="s">
        <v>45</v>
      </c>
      <c r="G91" s="47"/>
      <c r="H91" s="82" t="s">
        <v>352</v>
      </c>
      <c r="I91" s="78" t="s">
        <v>353</v>
      </c>
      <c r="J91" s="78"/>
    </row>
    <row r="92" spans="1:10" x14ac:dyDescent="0.25">
      <c r="A92" s="69" t="s">
        <v>354</v>
      </c>
      <c r="B92" s="73" t="s">
        <v>355</v>
      </c>
      <c r="C92" s="49" t="s">
        <v>49</v>
      </c>
      <c r="D92" s="49" t="s">
        <v>356</v>
      </c>
      <c r="E92" s="69">
        <v>6</v>
      </c>
      <c r="F92" s="69" t="s">
        <v>45</v>
      </c>
      <c r="G92" s="47"/>
      <c r="H92" s="82" t="s">
        <v>357</v>
      </c>
      <c r="I92" s="49" t="s">
        <v>1323</v>
      </c>
      <c r="J92" s="78"/>
    </row>
    <row r="93" spans="1:10" x14ac:dyDescent="0.25">
      <c r="A93" s="69" t="s">
        <v>358</v>
      </c>
      <c r="B93" s="73" t="s">
        <v>359</v>
      </c>
      <c r="C93" s="49" t="s">
        <v>49</v>
      </c>
      <c r="D93" s="49" t="s">
        <v>356</v>
      </c>
      <c r="E93" s="69">
        <v>4</v>
      </c>
      <c r="F93" s="69" t="s">
        <v>45</v>
      </c>
      <c r="G93" s="47"/>
      <c r="H93" s="82" t="s">
        <v>360</v>
      </c>
      <c r="I93" s="49" t="s">
        <v>1323</v>
      </c>
      <c r="J93" s="78"/>
    </row>
    <row r="94" spans="1:10" x14ac:dyDescent="0.25">
      <c r="A94" s="69" t="s">
        <v>361</v>
      </c>
      <c r="B94" s="73" t="s">
        <v>362</v>
      </c>
      <c r="C94" s="49" t="s">
        <v>277</v>
      </c>
      <c r="D94" s="49" t="s">
        <v>278</v>
      </c>
      <c r="E94" s="69">
        <v>20</v>
      </c>
      <c r="F94" s="69" t="s">
        <v>45</v>
      </c>
      <c r="G94" s="47"/>
      <c r="H94" s="82" t="s">
        <v>363</v>
      </c>
      <c r="I94" s="78" t="s">
        <v>328</v>
      </c>
      <c r="J94" s="78"/>
    </row>
    <row r="95" spans="1:10" x14ac:dyDescent="0.25">
      <c r="A95" s="69" t="s">
        <v>364</v>
      </c>
      <c r="B95" s="73" t="s">
        <v>365</v>
      </c>
      <c r="C95" s="49" t="s">
        <v>277</v>
      </c>
      <c r="D95" s="49" t="s">
        <v>366</v>
      </c>
      <c r="E95" s="69">
        <v>20</v>
      </c>
      <c r="F95" s="69" t="s">
        <v>56</v>
      </c>
      <c r="G95" s="47"/>
      <c r="H95" s="82" t="s">
        <v>367</v>
      </c>
      <c r="I95" s="78" t="s">
        <v>328</v>
      </c>
      <c r="J95" s="78"/>
    </row>
    <row r="96" spans="1:10" x14ac:dyDescent="0.25">
      <c r="A96" s="69" t="s">
        <v>368</v>
      </c>
      <c r="B96" s="73" t="s">
        <v>369</v>
      </c>
      <c r="C96" s="49" t="s">
        <v>277</v>
      </c>
      <c r="D96" s="49" t="s">
        <v>278</v>
      </c>
      <c r="E96" s="69">
        <v>20</v>
      </c>
      <c r="F96" s="69" t="s">
        <v>45</v>
      </c>
      <c r="G96" s="47"/>
      <c r="H96" s="82" t="s">
        <v>370</v>
      </c>
      <c r="I96" s="78" t="s">
        <v>328</v>
      </c>
      <c r="J96" s="78"/>
    </row>
    <row r="97" spans="1:10" x14ac:dyDescent="0.25">
      <c r="A97" s="69" t="s">
        <v>371</v>
      </c>
      <c r="B97" s="73" t="s">
        <v>372</v>
      </c>
      <c r="C97" s="49" t="s">
        <v>277</v>
      </c>
      <c r="D97" s="49" t="s">
        <v>278</v>
      </c>
      <c r="E97" s="69">
        <v>20</v>
      </c>
      <c r="F97" s="69" t="s">
        <v>45</v>
      </c>
      <c r="G97" s="47"/>
      <c r="H97" s="82" t="s">
        <v>373</v>
      </c>
      <c r="I97" s="78" t="s">
        <v>328</v>
      </c>
      <c r="J97" s="78"/>
    </row>
    <row r="98" spans="1:10" x14ac:dyDescent="0.25">
      <c r="A98" s="69" t="s">
        <v>374</v>
      </c>
      <c r="B98" s="73" t="s">
        <v>375</v>
      </c>
      <c r="C98" s="49" t="s">
        <v>277</v>
      </c>
      <c r="D98" s="49" t="s">
        <v>278</v>
      </c>
      <c r="E98" s="69">
        <v>20</v>
      </c>
      <c r="F98" s="69" t="s">
        <v>45</v>
      </c>
      <c r="G98" s="47"/>
      <c r="H98" s="82" t="s">
        <v>376</v>
      </c>
      <c r="I98" s="78" t="s">
        <v>328</v>
      </c>
      <c r="J98" s="78"/>
    </row>
    <row r="99" spans="1:10" x14ac:dyDescent="0.25">
      <c r="A99" s="69" t="s">
        <v>377</v>
      </c>
      <c r="B99" s="73" t="s">
        <v>378</v>
      </c>
      <c r="C99" s="49" t="s">
        <v>277</v>
      </c>
      <c r="D99" s="49" t="s">
        <v>278</v>
      </c>
      <c r="E99" s="69">
        <v>20</v>
      </c>
      <c r="F99" s="69" t="s">
        <v>45</v>
      </c>
      <c r="G99" s="47"/>
      <c r="H99" s="82" t="s">
        <v>379</v>
      </c>
      <c r="I99" s="78" t="s">
        <v>328</v>
      </c>
      <c r="J99" s="78"/>
    </row>
    <row r="100" spans="1:10" x14ac:dyDescent="0.25">
      <c r="A100" s="69" t="s">
        <v>380</v>
      </c>
      <c r="B100" s="73" t="s">
        <v>381</v>
      </c>
      <c r="C100" s="49" t="s">
        <v>277</v>
      </c>
      <c r="D100" s="49" t="s">
        <v>382</v>
      </c>
      <c r="E100" s="69">
        <v>20</v>
      </c>
      <c r="F100" s="69" t="s">
        <v>45</v>
      </c>
      <c r="G100" s="47"/>
      <c r="H100" s="82" t="s">
        <v>383</v>
      </c>
      <c r="I100" s="78" t="s">
        <v>328</v>
      </c>
      <c r="J100" s="78"/>
    </row>
    <row r="101" spans="1:10" x14ac:dyDescent="0.25">
      <c r="A101" s="69" t="s">
        <v>384</v>
      </c>
      <c r="B101" s="73" t="s">
        <v>385</v>
      </c>
      <c r="C101" s="49" t="s">
        <v>277</v>
      </c>
      <c r="D101" s="49" t="s">
        <v>278</v>
      </c>
      <c r="E101" s="69">
        <v>20</v>
      </c>
      <c r="F101" s="69" t="s">
        <v>45</v>
      </c>
      <c r="G101" s="47"/>
      <c r="H101" s="82" t="s">
        <v>386</v>
      </c>
      <c r="I101" s="78" t="s">
        <v>328</v>
      </c>
      <c r="J101" s="78"/>
    </row>
    <row r="102" spans="1:10" x14ac:dyDescent="0.25">
      <c r="A102" s="69" t="s">
        <v>387</v>
      </c>
      <c r="B102" s="73" t="s">
        <v>388</v>
      </c>
      <c r="C102" s="49" t="s">
        <v>277</v>
      </c>
      <c r="D102" s="49" t="s">
        <v>382</v>
      </c>
      <c r="E102" s="69">
        <v>20</v>
      </c>
      <c r="F102" s="69" t="s">
        <v>45</v>
      </c>
      <c r="G102" s="47"/>
      <c r="H102" s="82" t="s">
        <v>389</v>
      </c>
      <c r="I102" s="78" t="s">
        <v>328</v>
      </c>
      <c r="J102" s="78"/>
    </row>
    <row r="103" spans="1:10" x14ac:dyDescent="0.25">
      <c r="A103" s="69" t="s">
        <v>390</v>
      </c>
      <c r="B103" s="73" t="s">
        <v>391</v>
      </c>
      <c r="C103" s="49" t="s">
        <v>277</v>
      </c>
      <c r="D103" s="49" t="s">
        <v>382</v>
      </c>
      <c r="E103" s="69">
        <v>20</v>
      </c>
      <c r="F103" s="69" t="s">
        <v>45</v>
      </c>
      <c r="G103" s="47"/>
      <c r="H103" s="82" t="s">
        <v>392</v>
      </c>
      <c r="I103" s="78" t="s">
        <v>328</v>
      </c>
      <c r="J103" s="78"/>
    </row>
    <row r="104" spans="1:10" x14ac:dyDescent="0.25">
      <c r="A104" s="69" t="s">
        <v>393</v>
      </c>
      <c r="B104" s="73" t="s">
        <v>394</v>
      </c>
      <c r="C104" s="49" t="s">
        <v>277</v>
      </c>
      <c r="D104" s="49" t="s">
        <v>395</v>
      </c>
      <c r="E104" s="69">
        <v>20</v>
      </c>
      <c r="F104" s="69" t="s">
        <v>45</v>
      </c>
      <c r="G104" s="47"/>
      <c r="H104" s="82" t="s">
        <v>396</v>
      </c>
      <c r="I104" s="78" t="s">
        <v>397</v>
      </c>
      <c r="J104" s="78"/>
    </row>
    <row r="105" spans="1:10" x14ac:dyDescent="0.25">
      <c r="A105" s="69" t="s">
        <v>398</v>
      </c>
      <c r="B105" s="73" t="s">
        <v>399</v>
      </c>
      <c r="C105" s="49" t="s">
        <v>277</v>
      </c>
      <c r="D105" s="49" t="s">
        <v>382</v>
      </c>
      <c r="E105" s="69">
        <v>20</v>
      </c>
      <c r="F105" s="69" t="s">
        <v>45</v>
      </c>
      <c r="G105" s="47"/>
      <c r="H105" s="82" t="s">
        <v>400</v>
      </c>
      <c r="I105" s="78" t="s">
        <v>328</v>
      </c>
      <c r="J105" s="78"/>
    </row>
    <row r="106" spans="1:10" x14ac:dyDescent="0.25">
      <c r="A106" s="69" t="s">
        <v>401</v>
      </c>
      <c r="B106" s="73" t="s">
        <v>1303</v>
      </c>
      <c r="C106" s="49" t="s">
        <v>59</v>
      </c>
      <c r="D106" s="49" t="s">
        <v>186</v>
      </c>
      <c r="E106" s="69">
        <v>2</v>
      </c>
      <c r="F106" s="69" t="s">
        <v>45</v>
      </c>
      <c r="G106" s="47"/>
      <c r="H106" s="82" t="s">
        <v>402</v>
      </c>
      <c r="I106" s="78" t="s">
        <v>66</v>
      </c>
      <c r="J106" s="78"/>
    </row>
    <row r="107" spans="1:10" x14ac:dyDescent="0.25">
      <c r="A107" s="69" t="s">
        <v>403</v>
      </c>
      <c r="B107" s="73" t="s">
        <v>1304</v>
      </c>
      <c r="C107" s="49" t="s">
        <v>59</v>
      </c>
      <c r="D107" s="49" t="s">
        <v>186</v>
      </c>
      <c r="E107" s="69">
        <v>2</v>
      </c>
      <c r="F107" s="69" t="s">
        <v>45</v>
      </c>
      <c r="G107" s="47"/>
      <c r="H107" s="82" t="s">
        <v>404</v>
      </c>
      <c r="I107" s="78" t="s">
        <v>66</v>
      </c>
      <c r="J107" s="78"/>
    </row>
    <row r="108" spans="1:10" x14ac:dyDescent="0.25">
      <c r="A108" s="69" t="s">
        <v>405</v>
      </c>
      <c r="B108" s="73" t="s">
        <v>406</v>
      </c>
      <c r="C108" s="49" t="s">
        <v>59</v>
      </c>
      <c r="D108" s="49" t="s">
        <v>194</v>
      </c>
      <c r="E108" s="69">
        <v>2</v>
      </c>
      <c r="F108" s="69" t="s">
        <v>45</v>
      </c>
      <c r="G108" s="47"/>
      <c r="H108" s="82" t="s">
        <v>407</v>
      </c>
      <c r="I108" s="78" t="s">
        <v>66</v>
      </c>
      <c r="J108" s="78"/>
    </row>
    <row r="109" spans="1:10" x14ac:dyDescent="0.25">
      <c r="A109" s="69" t="s">
        <v>408</v>
      </c>
      <c r="B109" s="73" t="s">
        <v>409</v>
      </c>
      <c r="C109" s="49" t="s">
        <v>59</v>
      </c>
      <c r="D109" s="49" t="s">
        <v>194</v>
      </c>
      <c r="E109" s="69">
        <v>2</v>
      </c>
      <c r="F109" s="69" t="s">
        <v>45</v>
      </c>
      <c r="G109" s="47"/>
      <c r="H109" s="82" t="s">
        <v>410</v>
      </c>
      <c r="I109" s="78" t="s">
        <v>66</v>
      </c>
      <c r="J109" s="78"/>
    </row>
    <row r="110" spans="1:10" x14ac:dyDescent="0.25">
      <c r="A110" s="69" t="s">
        <v>411</v>
      </c>
      <c r="B110" s="73" t="s">
        <v>412</v>
      </c>
      <c r="C110" s="49" t="s">
        <v>59</v>
      </c>
      <c r="D110" s="49" t="s">
        <v>194</v>
      </c>
      <c r="E110" s="69">
        <v>2</v>
      </c>
      <c r="F110" s="69" t="s">
        <v>45</v>
      </c>
      <c r="G110" s="47"/>
      <c r="H110" s="82" t="s">
        <v>413</v>
      </c>
      <c r="I110" s="78" t="s">
        <v>66</v>
      </c>
      <c r="J110" s="78"/>
    </row>
    <row r="111" spans="1:10" x14ac:dyDescent="0.25">
      <c r="A111" s="69" t="s">
        <v>414</v>
      </c>
      <c r="B111" s="73" t="s">
        <v>415</v>
      </c>
      <c r="C111" s="49" t="s">
        <v>59</v>
      </c>
      <c r="D111" s="49" t="s">
        <v>194</v>
      </c>
      <c r="E111" s="69">
        <v>2</v>
      </c>
      <c r="F111" s="69" t="s">
        <v>45</v>
      </c>
      <c r="G111" s="47"/>
      <c r="H111" s="82" t="s">
        <v>416</v>
      </c>
      <c r="I111" s="78" t="s">
        <v>417</v>
      </c>
      <c r="J111" s="78"/>
    </row>
    <row r="112" spans="1:10" x14ac:dyDescent="0.25">
      <c r="A112" s="69" t="s">
        <v>418</v>
      </c>
      <c r="B112" s="73" t="s">
        <v>419</v>
      </c>
      <c r="C112" s="49" t="s">
        <v>59</v>
      </c>
      <c r="D112" s="49" t="s">
        <v>95</v>
      </c>
      <c r="E112" s="69">
        <v>20</v>
      </c>
      <c r="F112" s="69" t="s">
        <v>45</v>
      </c>
      <c r="G112" s="47"/>
      <c r="H112" s="44" t="s">
        <v>420</v>
      </c>
      <c r="I112" s="78" t="s">
        <v>417</v>
      </c>
      <c r="J112" s="78"/>
    </row>
    <row r="113" spans="1:10" x14ac:dyDescent="0.25">
      <c r="A113" s="69" t="s">
        <v>421</v>
      </c>
      <c r="B113" s="73" t="s">
        <v>422</v>
      </c>
      <c r="C113" s="49" t="s">
        <v>59</v>
      </c>
      <c r="D113" s="49" t="s">
        <v>95</v>
      </c>
      <c r="E113" s="69">
        <v>20</v>
      </c>
      <c r="F113" s="69" t="s">
        <v>45</v>
      </c>
      <c r="G113" s="47"/>
      <c r="H113" s="44" t="s">
        <v>423</v>
      </c>
      <c r="I113" s="78" t="s">
        <v>424</v>
      </c>
      <c r="J113" s="78"/>
    </row>
    <row r="114" spans="1:10" x14ac:dyDescent="0.25">
      <c r="A114" s="69" t="s">
        <v>425</v>
      </c>
      <c r="B114" s="73" t="s">
        <v>426</v>
      </c>
      <c r="C114" s="49" t="s">
        <v>59</v>
      </c>
      <c r="D114" s="49" t="s">
        <v>95</v>
      </c>
      <c r="E114" s="69">
        <v>20</v>
      </c>
      <c r="F114" s="69" t="s">
        <v>45</v>
      </c>
      <c r="G114" s="47"/>
      <c r="H114" s="44" t="s">
        <v>427</v>
      </c>
      <c r="I114" s="78" t="s">
        <v>417</v>
      </c>
      <c r="J114" s="78"/>
    </row>
    <row r="115" spans="1:10" x14ac:dyDescent="0.25">
      <c r="A115" s="69" t="s">
        <v>428</v>
      </c>
      <c r="B115" s="73" t="s">
        <v>429</v>
      </c>
      <c r="C115" s="49" t="s">
        <v>59</v>
      </c>
      <c r="D115" s="49" t="s">
        <v>95</v>
      </c>
      <c r="E115" s="69">
        <v>2</v>
      </c>
      <c r="F115" s="69" t="s">
        <v>45</v>
      </c>
      <c r="G115" s="47"/>
      <c r="H115" s="82" t="s">
        <v>430</v>
      </c>
      <c r="I115" s="78" t="s">
        <v>417</v>
      </c>
      <c r="J115" s="78"/>
    </row>
    <row r="116" spans="1:10" x14ac:dyDescent="0.25">
      <c r="A116" s="69" t="s">
        <v>431</v>
      </c>
      <c r="B116" s="73" t="s">
        <v>432</v>
      </c>
      <c r="C116" s="49" t="s">
        <v>59</v>
      </c>
      <c r="D116" s="49" t="s">
        <v>194</v>
      </c>
      <c r="E116" s="69">
        <v>2</v>
      </c>
      <c r="F116" s="69" t="s">
        <v>45</v>
      </c>
      <c r="G116" s="47"/>
      <c r="H116" s="82" t="s">
        <v>433</v>
      </c>
      <c r="I116" s="78" t="s">
        <v>66</v>
      </c>
      <c r="J116" s="78"/>
    </row>
    <row r="117" spans="1:10" x14ac:dyDescent="0.25">
      <c r="A117" s="69" t="s">
        <v>434</v>
      </c>
      <c r="B117" s="73" t="s">
        <v>435</v>
      </c>
      <c r="C117" s="49" t="s">
        <v>59</v>
      </c>
      <c r="D117" s="49" t="s">
        <v>60</v>
      </c>
      <c r="E117" s="69">
        <v>2</v>
      </c>
      <c r="F117" s="69" t="s">
        <v>45</v>
      </c>
      <c r="G117" s="47"/>
      <c r="H117" s="82" t="s">
        <v>436</v>
      </c>
      <c r="I117" s="78" t="s">
        <v>424</v>
      </c>
      <c r="J117" s="78"/>
    </row>
    <row r="118" spans="1:10" x14ac:dyDescent="0.25">
      <c r="A118" s="69" t="s">
        <v>437</v>
      </c>
      <c r="B118" s="73" t="s">
        <v>438</v>
      </c>
      <c r="C118" s="49" t="s">
        <v>59</v>
      </c>
      <c r="D118" s="49" t="s">
        <v>194</v>
      </c>
      <c r="E118" s="69">
        <v>14</v>
      </c>
      <c r="F118" s="69" t="s">
        <v>45</v>
      </c>
      <c r="G118" s="47"/>
      <c r="H118" s="82" t="s">
        <v>439</v>
      </c>
      <c r="I118" s="78" t="s">
        <v>424</v>
      </c>
      <c r="J118" s="78"/>
    </row>
    <row r="119" spans="1:10" x14ac:dyDescent="0.25">
      <c r="A119" s="69" t="s">
        <v>440</v>
      </c>
      <c r="B119" s="73" t="s">
        <v>441</v>
      </c>
      <c r="C119" s="49" t="s">
        <v>59</v>
      </c>
      <c r="D119" s="49" t="s">
        <v>95</v>
      </c>
      <c r="E119" s="69">
        <v>14</v>
      </c>
      <c r="F119" s="69" t="s">
        <v>45</v>
      </c>
      <c r="G119" s="47"/>
      <c r="H119" s="82" t="s">
        <v>442</v>
      </c>
      <c r="I119" s="78" t="s">
        <v>424</v>
      </c>
      <c r="J119" s="78"/>
    </row>
    <row r="120" spans="1:10" x14ac:dyDescent="0.25">
      <c r="A120" s="69" t="s">
        <v>443</v>
      </c>
      <c r="B120" s="73" t="s">
        <v>444</v>
      </c>
      <c r="C120" s="49" t="s">
        <v>59</v>
      </c>
      <c r="D120" s="49" t="s">
        <v>95</v>
      </c>
      <c r="E120" s="69">
        <v>14</v>
      </c>
      <c r="F120" s="69" t="s">
        <v>45</v>
      </c>
      <c r="G120" s="47"/>
      <c r="H120" s="82" t="s">
        <v>445</v>
      </c>
      <c r="I120" s="78" t="s">
        <v>424</v>
      </c>
      <c r="J120" s="78"/>
    </row>
    <row r="121" spans="1:10" x14ac:dyDescent="0.25">
      <c r="A121" s="69" t="s">
        <v>446</v>
      </c>
      <c r="B121" s="73" t="s">
        <v>447</v>
      </c>
      <c r="C121" s="49" t="s">
        <v>59</v>
      </c>
      <c r="D121" s="49" t="s">
        <v>60</v>
      </c>
      <c r="E121" s="69">
        <v>2</v>
      </c>
      <c r="F121" s="69" t="s">
        <v>45</v>
      </c>
      <c r="G121" s="47"/>
      <c r="H121" s="82" t="s">
        <v>448</v>
      </c>
      <c r="I121" s="78" t="s">
        <v>424</v>
      </c>
      <c r="J121" s="78"/>
    </row>
    <row r="122" spans="1:10" x14ac:dyDescent="0.25">
      <c r="A122" s="69" t="s">
        <v>449</v>
      </c>
      <c r="B122" s="73" t="s">
        <v>450</v>
      </c>
      <c r="C122" s="49" t="s">
        <v>59</v>
      </c>
      <c r="D122" s="49" t="s">
        <v>95</v>
      </c>
      <c r="E122" s="69">
        <v>20</v>
      </c>
      <c r="F122" s="69" t="s">
        <v>45</v>
      </c>
      <c r="G122" s="47"/>
      <c r="H122" s="82" t="s">
        <v>451</v>
      </c>
      <c r="I122" s="78" t="s">
        <v>328</v>
      </c>
      <c r="J122" s="78"/>
    </row>
    <row r="123" spans="1:10" x14ac:dyDescent="0.25">
      <c r="A123" s="69" t="s">
        <v>452</v>
      </c>
      <c r="B123" s="73" t="s">
        <v>453</v>
      </c>
      <c r="C123" s="49" t="s">
        <v>277</v>
      </c>
      <c r="D123" s="49" t="s">
        <v>278</v>
      </c>
      <c r="E123" s="69">
        <v>28</v>
      </c>
      <c r="F123" s="69" t="s">
        <v>45</v>
      </c>
      <c r="G123" s="47"/>
      <c r="H123" s="82">
        <v>513576</v>
      </c>
      <c r="I123" s="78" t="s">
        <v>417</v>
      </c>
      <c r="J123" s="78"/>
    </row>
    <row r="124" spans="1:10" x14ac:dyDescent="0.25">
      <c r="A124" s="69" t="s">
        <v>454</v>
      </c>
      <c r="B124" s="73" t="s">
        <v>455</v>
      </c>
      <c r="C124" s="49" t="s">
        <v>456</v>
      </c>
      <c r="D124" s="49" t="s">
        <v>457</v>
      </c>
      <c r="E124" s="69">
        <v>4</v>
      </c>
      <c r="F124" s="69" t="s">
        <v>45</v>
      </c>
      <c r="G124" s="47"/>
      <c r="H124" s="82" t="s">
        <v>458</v>
      </c>
      <c r="I124" s="78" t="s">
        <v>459</v>
      </c>
      <c r="J124" s="78"/>
    </row>
    <row r="125" spans="1:10" x14ac:dyDescent="0.25">
      <c r="A125" s="69" t="s">
        <v>460</v>
      </c>
      <c r="B125" s="73" t="s">
        <v>461</v>
      </c>
      <c r="C125" s="49" t="s">
        <v>59</v>
      </c>
      <c r="D125" s="49" t="s">
        <v>462</v>
      </c>
      <c r="E125" s="69">
        <v>6</v>
      </c>
      <c r="F125" s="69" t="s">
        <v>45</v>
      </c>
      <c r="G125" s="47"/>
      <c r="H125" s="82" t="s">
        <v>463</v>
      </c>
      <c r="I125" s="78" t="s">
        <v>464</v>
      </c>
      <c r="J125" s="78" t="s">
        <v>465</v>
      </c>
    </row>
    <row r="126" spans="1:10" x14ac:dyDescent="0.25">
      <c r="A126" s="69" t="s">
        <v>466</v>
      </c>
      <c r="B126" s="73" t="s">
        <v>467</v>
      </c>
      <c r="C126" s="49" t="s">
        <v>54</v>
      </c>
      <c r="D126" s="49" t="s">
        <v>126</v>
      </c>
      <c r="E126" s="69">
        <v>6</v>
      </c>
      <c r="F126" s="69" t="s">
        <v>45</v>
      </c>
      <c r="G126" s="47"/>
      <c r="H126" s="82" t="s">
        <v>1159</v>
      </c>
      <c r="I126" s="78" t="s">
        <v>128</v>
      </c>
      <c r="J126" s="78"/>
    </row>
    <row r="127" spans="1:10" x14ac:dyDescent="0.25">
      <c r="A127" s="69" t="s">
        <v>469</v>
      </c>
      <c r="B127" s="73" t="s">
        <v>470</v>
      </c>
      <c r="C127" s="49" t="s">
        <v>54</v>
      </c>
      <c r="D127" s="49" t="s">
        <v>126</v>
      </c>
      <c r="E127" s="69">
        <v>2</v>
      </c>
      <c r="F127" s="69" t="s">
        <v>45</v>
      </c>
      <c r="G127" s="47"/>
      <c r="H127" s="82" t="s">
        <v>1160</v>
      </c>
      <c r="I127" s="78" t="s">
        <v>128</v>
      </c>
      <c r="J127" s="78"/>
    </row>
    <row r="128" spans="1:10" x14ac:dyDescent="0.25">
      <c r="A128" s="69" t="s">
        <v>472</v>
      </c>
      <c r="B128" s="73" t="s">
        <v>473</v>
      </c>
      <c r="C128" s="49" t="s">
        <v>54</v>
      </c>
      <c r="D128" s="49" t="s">
        <v>126</v>
      </c>
      <c r="E128" s="69">
        <v>2</v>
      </c>
      <c r="F128" s="69" t="s">
        <v>45</v>
      </c>
      <c r="G128" s="47"/>
      <c r="H128" s="82" t="s">
        <v>1161</v>
      </c>
      <c r="I128" s="78" t="s">
        <v>128</v>
      </c>
      <c r="J128" s="78"/>
    </row>
    <row r="129" spans="1:10" x14ac:dyDescent="0.25">
      <c r="A129" s="69" t="s">
        <v>475</v>
      </c>
      <c r="B129" s="73" t="s">
        <v>476</v>
      </c>
      <c r="C129" s="49" t="s">
        <v>54</v>
      </c>
      <c r="D129" s="49" t="s">
        <v>126</v>
      </c>
      <c r="E129" s="69">
        <v>2</v>
      </c>
      <c r="F129" s="69" t="s">
        <v>45</v>
      </c>
      <c r="G129" s="47"/>
      <c r="H129" s="82" t="s">
        <v>1162</v>
      </c>
      <c r="I129" s="78" t="s">
        <v>128</v>
      </c>
      <c r="J129" s="78"/>
    </row>
    <row r="130" spans="1:10" x14ac:dyDescent="0.25">
      <c r="A130" s="69" t="s">
        <v>478</v>
      </c>
      <c r="B130" s="73" t="s">
        <v>479</v>
      </c>
      <c r="C130" s="49" t="s">
        <v>54</v>
      </c>
      <c r="D130" s="49" t="s">
        <v>126</v>
      </c>
      <c r="E130" s="69">
        <v>2</v>
      </c>
      <c r="F130" s="69" t="s">
        <v>45</v>
      </c>
      <c r="G130" s="47"/>
      <c r="H130" s="82" t="s">
        <v>1163</v>
      </c>
      <c r="I130" s="78" t="s">
        <v>128</v>
      </c>
      <c r="J130" s="78"/>
    </row>
    <row r="131" spans="1:10" x14ac:dyDescent="0.25">
      <c r="A131" s="69" t="s">
        <v>481</v>
      </c>
      <c r="B131" s="73" t="s">
        <v>482</v>
      </c>
      <c r="C131" s="49" t="s">
        <v>54</v>
      </c>
      <c r="D131" s="49" t="s">
        <v>126</v>
      </c>
      <c r="E131" s="69">
        <v>2</v>
      </c>
      <c r="F131" s="69" t="s">
        <v>45</v>
      </c>
      <c r="G131" s="47"/>
      <c r="H131" s="82" t="s">
        <v>1164</v>
      </c>
      <c r="I131" s="78" t="s">
        <v>128</v>
      </c>
      <c r="J131" s="78"/>
    </row>
    <row r="132" spans="1:10" x14ac:dyDescent="0.25">
      <c r="A132" s="69" t="s">
        <v>484</v>
      </c>
      <c r="B132" s="73" t="s">
        <v>485</v>
      </c>
      <c r="C132" s="49" t="s">
        <v>54</v>
      </c>
      <c r="D132" s="49" t="s">
        <v>126</v>
      </c>
      <c r="E132" s="69">
        <v>2</v>
      </c>
      <c r="F132" s="69" t="s">
        <v>45</v>
      </c>
      <c r="G132" s="47"/>
      <c r="H132" s="82" t="s">
        <v>1165</v>
      </c>
      <c r="I132" s="78" t="s">
        <v>128</v>
      </c>
      <c r="J132" s="78"/>
    </row>
    <row r="133" spans="1:10" x14ac:dyDescent="0.25">
      <c r="A133" s="69" t="s">
        <v>487</v>
      </c>
      <c r="B133" s="73" t="s">
        <v>488</v>
      </c>
      <c r="C133" s="49" t="s">
        <v>54</v>
      </c>
      <c r="D133" s="49" t="s">
        <v>126</v>
      </c>
      <c r="E133" s="69">
        <v>2</v>
      </c>
      <c r="F133" s="69" t="s">
        <v>45</v>
      </c>
      <c r="G133" s="47"/>
      <c r="H133" s="82" t="s">
        <v>1166</v>
      </c>
      <c r="I133" s="78" t="s">
        <v>128</v>
      </c>
      <c r="J133" s="78"/>
    </row>
    <row r="134" spans="1:10" x14ac:dyDescent="0.25">
      <c r="A134" s="69" t="s">
        <v>490</v>
      </c>
      <c r="B134" s="73" t="s">
        <v>491</v>
      </c>
      <c r="C134" s="49" t="s">
        <v>54</v>
      </c>
      <c r="D134" s="49" t="s">
        <v>126</v>
      </c>
      <c r="E134" s="69">
        <v>2</v>
      </c>
      <c r="F134" s="69" t="s">
        <v>45</v>
      </c>
      <c r="G134" s="47"/>
      <c r="H134" s="82" t="s">
        <v>492</v>
      </c>
      <c r="I134" s="78" t="s">
        <v>128</v>
      </c>
      <c r="J134" s="78" t="s">
        <v>493</v>
      </c>
    </row>
    <row r="135" spans="1:10" x14ac:dyDescent="0.25">
      <c r="A135" s="69" t="s">
        <v>494</v>
      </c>
      <c r="B135" s="73" t="s">
        <v>495</v>
      </c>
      <c r="C135" s="49" t="s">
        <v>54</v>
      </c>
      <c r="D135" s="49" t="s">
        <v>214</v>
      </c>
      <c r="E135" s="69">
        <v>2</v>
      </c>
      <c r="F135" s="69" t="s">
        <v>45</v>
      </c>
      <c r="G135" s="47"/>
      <c r="H135" s="82" t="s">
        <v>1167</v>
      </c>
      <c r="I135" s="78" t="s">
        <v>128</v>
      </c>
      <c r="J135" s="78"/>
    </row>
    <row r="136" spans="1:10" x14ac:dyDescent="0.25">
      <c r="A136" s="69" t="s">
        <v>497</v>
      </c>
      <c r="B136" s="49" t="s">
        <v>498</v>
      </c>
      <c r="C136" s="49" t="s">
        <v>54</v>
      </c>
      <c r="D136" s="49" t="s">
        <v>214</v>
      </c>
      <c r="E136" s="69">
        <v>2</v>
      </c>
      <c r="F136" s="69" t="s">
        <v>45</v>
      </c>
      <c r="G136" s="47"/>
      <c r="H136" s="82" t="s">
        <v>1168</v>
      </c>
      <c r="I136" s="78" t="s">
        <v>128</v>
      </c>
      <c r="J136" s="78"/>
    </row>
    <row r="137" spans="1:10" x14ac:dyDescent="0.25">
      <c r="A137" s="69" t="s">
        <v>500</v>
      </c>
      <c r="B137" s="49" t="s">
        <v>1305</v>
      </c>
      <c r="C137" s="49" t="s">
        <v>54</v>
      </c>
      <c r="D137" s="49" t="s">
        <v>131</v>
      </c>
      <c r="E137" s="69">
        <v>14</v>
      </c>
      <c r="F137" s="69" t="s">
        <v>45</v>
      </c>
      <c r="G137" s="47"/>
      <c r="H137" s="82" t="s">
        <v>1169</v>
      </c>
      <c r="I137" s="78" t="s">
        <v>128</v>
      </c>
      <c r="J137" s="78"/>
    </row>
    <row r="138" spans="1:10" x14ac:dyDescent="0.25">
      <c r="A138" s="69" t="s">
        <v>502</v>
      </c>
      <c r="B138" s="49" t="s">
        <v>503</v>
      </c>
      <c r="C138" s="49" t="s">
        <v>54</v>
      </c>
      <c r="D138" s="49" t="s">
        <v>131</v>
      </c>
      <c r="E138" s="69">
        <v>14</v>
      </c>
      <c r="F138" s="69" t="s">
        <v>45</v>
      </c>
      <c r="G138" s="47"/>
      <c r="H138" s="82" t="s">
        <v>1170</v>
      </c>
      <c r="I138" s="78" t="s">
        <v>128</v>
      </c>
      <c r="J138" s="78"/>
    </row>
    <row r="139" spans="1:10" x14ac:dyDescent="0.25">
      <c r="A139" s="69" t="s">
        <v>505</v>
      </c>
      <c r="B139" s="49" t="s">
        <v>506</v>
      </c>
      <c r="C139" s="49" t="s">
        <v>54</v>
      </c>
      <c r="D139" s="49" t="s">
        <v>131</v>
      </c>
      <c r="E139" s="69">
        <v>14</v>
      </c>
      <c r="F139" s="69" t="s">
        <v>45</v>
      </c>
      <c r="G139" s="47"/>
      <c r="H139" s="82" t="s">
        <v>1171</v>
      </c>
      <c r="I139" s="78" t="s">
        <v>128</v>
      </c>
      <c r="J139" s="78"/>
    </row>
    <row r="140" spans="1:10" x14ac:dyDescent="0.25">
      <c r="A140" s="69" t="s">
        <v>508</v>
      </c>
      <c r="B140" s="49" t="s">
        <v>509</v>
      </c>
      <c r="C140" s="49" t="s">
        <v>54</v>
      </c>
      <c r="D140" s="49" t="s">
        <v>131</v>
      </c>
      <c r="E140" s="69">
        <v>14</v>
      </c>
      <c r="F140" s="69" t="s">
        <v>45</v>
      </c>
      <c r="G140" s="47"/>
      <c r="H140" s="82" t="s">
        <v>1172</v>
      </c>
      <c r="I140" s="78" t="s">
        <v>128</v>
      </c>
      <c r="J140" s="78"/>
    </row>
    <row r="141" spans="1:10" x14ac:dyDescent="0.25">
      <c r="A141" s="69" t="s">
        <v>511</v>
      </c>
      <c r="B141" s="49" t="s">
        <v>512</v>
      </c>
      <c r="C141" s="49" t="s">
        <v>54</v>
      </c>
      <c r="D141" s="49" t="s">
        <v>131</v>
      </c>
      <c r="E141" s="69">
        <v>14</v>
      </c>
      <c r="F141" s="69" t="s">
        <v>45</v>
      </c>
      <c r="G141" s="47"/>
      <c r="H141" s="82" t="s">
        <v>1173</v>
      </c>
      <c r="I141" s="78" t="s">
        <v>128</v>
      </c>
      <c r="J141" s="78"/>
    </row>
    <row r="142" spans="1:10" x14ac:dyDescent="0.25">
      <c r="A142" s="69" t="s">
        <v>514</v>
      </c>
      <c r="B142" s="49" t="s">
        <v>515</v>
      </c>
      <c r="C142" s="49" t="s">
        <v>54</v>
      </c>
      <c r="D142" s="49" t="s">
        <v>131</v>
      </c>
      <c r="E142" s="69">
        <v>14</v>
      </c>
      <c r="F142" s="69" t="s">
        <v>45</v>
      </c>
      <c r="G142" s="47"/>
      <c r="H142" s="82" t="s">
        <v>1174</v>
      </c>
      <c r="I142" s="78" t="s">
        <v>128</v>
      </c>
      <c r="J142" s="78"/>
    </row>
    <row r="143" spans="1:10" x14ac:dyDescent="0.25">
      <c r="A143" s="69" t="s">
        <v>517</v>
      </c>
      <c r="B143" s="49" t="s">
        <v>518</v>
      </c>
      <c r="C143" s="49" t="s">
        <v>54</v>
      </c>
      <c r="D143" s="49" t="s">
        <v>131</v>
      </c>
      <c r="E143" s="69">
        <v>14</v>
      </c>
      <c r="F143" s="69" t="s">
        <v>45</v>
      </c>
      <c r="G143" s="47"/>
      <c r="H143" s="82" t="s">
        <v>1175</v>
      </c>
      <c r="I143" s="78" t="s">
        <v>128</v>
      </c>
      <c r="J143" s="78"/>
    </row>
    <row r="144" spans="1:10" x14ac:dyDescent="0.25">
      <c r="A144" s="69" t="s">
        <v>520</v>
      </c>
      <c r="B144" s="49" t="s">
        <v>521</v>
      </c>
      <c r="C144" s="49" t="s">
        <v>54</v>
      </c>
      <c r="D144" s="49" t="s">
        <v>131</v>
      </c>
      <c r="E144" s="69">
        <v>14</v>
      </c>
      <c r="F144" s="69" t="s">
        <v>45</v>
      </c>
      <c r="G144" s="47"/>
      <c r="H144" s="82" t="s">
        <v>522</v>
      </c>
      <c r="I144" s="78" t="s">
        <v>128</v>
      </c>
      <c r="J144" s="78" t="s">
        <v>523</v>
      </c>
    </row>
    <row r="145" spans="1:10" x14ac:dyDescent="0.25">
      <c r="A145" s="69" t="s">
        <v>524</v>
      </c>
      <c r="B145" s="49" t="s">
        <v>525</v>
      </c>
      <c r="C145" s="49" t="s">
        <v>59</v>
      </c>
      <c r="D145" s="49" t="s">
        <v>95</v>
      </c>
      <c r="E145" s="69">
        <v>14</v>
      </c>
      <c r="F145" s="69" t="s">
        <v>45</v>
      </c>
      <c r="G145" s="47"/>
      <c r="H145" s="82" t="s">
        <v>526</v>
      </c>
      <c r="I145" s="78" t="s">
        <v>527</v>
      </c>
      <c r="J145" s="78" t="s">
        <v>528</v>
      </c>
    </row>
    <row r="146" spans="1:10" x14ac:dyDescent="0.25">
      <c r="A146" s="69" t="s">
        <v>529</v>
      </c>
      <c r="B146" s="49" t="s">
        <v>530</v>
      </c>
      <c r="C146" s="49" t="s">
        <v>277</v>
      </c>
      <c r="D146" s="49" t="s">
        <v>382</v>
      </c>
      <c r="E146" s="69">
        <v>20</v>
      </c>
      <c r="F146" s="69" t="s">
        <v>45</v>
      </c>
      <c r="G146" s="47"/>
      <c r="H146" s="82" t="s">
        <v>531</v>
      </c>
      <c r="I146" s="78" t="s">
        <v>328</v>
      </c>
      <c r="J146" s="78" t="s">
        <v>532</v>
      </c>
    </row>
    <row r="147" spans="1:10" x14ac:dyDescent="0.25">
      <c r="A147" s="69" t="s">
        <v>533</v>
      </c>
      <c r="B147" s="49" t="s">
        <v>534</v>
      </c>
      <c r="C147" s="49" t="s">
        <v>59</v>
      </c>
      <c r="D147" s="49" t="s">
        <v>95</v>
      </c>
      <c r="E147" s="69">
        <v>20</v>
      </c>
      <c r="F147" s="69" t="s">
        <v>45</v>
      </c>
      <c r="G147" s="47"/>
      <c r="H147" s="82" t="s">
        <v>535</v>
      </c>
      <c r="I147" s="78" t="s">
        <v>424</v>
      </c>
      <c r="J147" s="78" t="s">
        <v>536</v>
      </c>
    </row>
    <row r="148" spans="1:10" x14ac:dyDescent="0.25">
      <c r="A148" s="69" t="s">
        <v>537</v>
      </c>
      <c r="B148" s="49" t="s">
        <v>538</v>
      </c>
      <c r="C148" s="49" t="s">
        <v>59</v>
      </c>
      <c r="D148" s="49" t="s">
        <v>95</v>
      </c>
      <c r="E148" s="69">
        <v>20</v>
      </c>
      <c r="F148" s="69" t="s">
        <v>45</v>
      </c>
      <c r="G148" s="47"/>
      <c r="H148" s="82" t="s">
        <v>539</v>
      </c>
      <c r="I148" s="78" t="s">
        <v>424</v>
      </c>
      <c r="J148" s="78" t="s">
        <v>540</v>
      </c>
    </row>
    <row r="149" spans="1:10" x14ac:dyDescent="0.25">
      <c r="A149" s="69" t="s">
        <v>541</v>
      </c>
      <c r="B149" s="49" t="s">
        <v>542</v>
      </c>
      <c r="C149" s="49" t="s">
        <v>277</v>
      </c>
      <c r="D149" s="49" t="s">
        <v>382</v>
      </c>
      <c r="E149" s="69">
        <v>20</v>
      </c>
      <c r="F149" s="69" t="s">
        <v>56</v>
      </c>
      <c r="G149" s="47"/>
      <c r="H149" s="82" t="s">
        <v>543</v>
      </c>
      <c r="I149" s="78" t="s">
        <v>328</v>
      </c>
      <c r="J149" s="78" t="s">
        <v>544</v>
      </c>
    </row>
    <row r="150" spans="1:10" x14ac:dyDescent="0.25">
      <c r="A150" s="69" t="s">
        <v>545</v>
      </c>
      <c r="B150" s="49" t="s">
        <v>546</v>
      </c>
      <c r="C150" s="49" t="s">
        <v>277</v>
      </c>
      <c r="D150" s="49" t="s">
        <v>382</v>
      </c>
      <c r="E150" s="69">
        <v>20</v>
      </c>
      <c r="F150" s="69" t="s">
        <v>56</v>
      </c>
      <c r="G150" s="47"/>
      <c r="H150" s="82" t="s">
        <v>547</v>
      </c>
      <c r="I150" s="78" t="s">
        <v>328</v>
      </c>
      <c r="J150" s="78" t="s">
        <v>548</v>
      </c>
    </row>
    <row r="151" spans="1:10" x14ac:dyDescent="0.25">
      <c r="A151" s="69" t="s">
        <v>549</v>
      </c>
      <c r="B151" s="49" t="s">
        <v>1306</v>
      </c>
      <c r="C151" s="49" t="s">
        <v>59</v>
      </c>
      <c r="D151" s="49" t="s">
        <v>95</v>
      </c>
      <c r="E151" s="69">
        <v>14</v>
      </c>
      <c r="F151" s="69" t="s">
        <v>45</v>
      </c>
      <c r="G151" s="47"/>
      <c r="H151" s="82" t="s">
        <v>550</v>
      </c>
      <c r="I151" s="78" t="s">
        <v>527</v>
      </c>
      <c r="J151" s="78" t="s">
        <v>551</v>
      </c>
    </row>
    <row r="152" spans="1:10" x14ac:dyDescent="0.25">
      <c r="A152" s="69" t="s">
        <v>552</v>
      </c>
      <c r="B152" s="49" t="s">
        <v>553</v>
      </c>
      <c r="C152" s="49" t="s">
        <v>59</v>
      </c>
      <c r="D152" s="49" t="s">
        <v>95</v>
      </c>
      <c r="E152" s="69">
        <v>14</v>
      </c>
      <c r="F152" s="69" t="s">
        <v>45</v>
      </c>
      <c r="G152" s="47"/>
      <c r="H152" s="82" t="s">
        <v>554</v>
      </c>
      <c r="I152" s="78" t="s">
        <v>527</v>
      </c>
      <c r="J152" s="78" t="s">
        <v>555</v>
      </c>
    </row>
    <row r="153" spans="1:10" x14ac:dyDescent="0.25">
      <c r="A153" s="69" t="s">
        <v>556</v>
      </c>
      <c r="B153" s="49" t="s">
        <v>557</v>
      </c>
      <c r="C153" s="49" t="s">
        <v>59</v>
      </c>
      <c r="D153" s="49" t="s">
        <v>95</v>
      </c>
      <c r="E153" s="69">
        <v>2</v>
      </c>
      <c r="F153" s="69" t="s">
        <v>45</v>
      </c>
      <c r="G153" s="47"/>
      <c r="H153" s="82" t="s">
        <v>558</v>
      </c>
      <c r="I153" s="78" t="s">
        <v>559</v>
      </c>
      <c r="J153" s="78" t="s">
        <v>560</v>
      </c>
    </row>
    <row r="154" spans="1:10" x14ac:dyDescent="0.25">
      <c r="A154" s="69" t="s">
        <v>561</v>
      </c>
      <c r="B154" s="49" t="s">
        <v>562</v>
      </c>
      <c r="C154" s="49" t="s">
        <v>277</v>
      </c>
      <c r="D154" s="49" t="s">
        <v>382</v>
      </c>
      <c r="E154" s="69">
        <v>20</v>
      </c>
      <c r="F154" s="69" t="s">
        <v>45</v>
      </c>
      <c r="G154" s="47"/>
      <c r="H154" s="82" t="s">
        <v>563</v>
      </c>
      <c r="I154" s="78" t="s">
        <v>328</v>
      </c>
      <c r="J154" s="78" t="s">
        <v>564</v>
      </c>
    </row>
    <row r="155" spans="1:10" x14ac:dyDescent="0.25">
      <c r="A155" s="69" t="s">
        <v>565</v>
      </c>
      <c r="B155" s="49" t="s">
        <v>566</v>
      </c>
      <c r="C155" s="49" t="s">
        <v>277</v>
      </c>
      <c r="D155" s="49" t="s">
        <v>382</v>
      </c>
      <c r="E155" s="69">
        <v>20</v>
      </c>
      <c r="F155" s="69" t="s">
        <v>45</v>
      </c>
      <c r="G155" s="47"/>
      <c r="H155" s="82" t="s">
        <v>567</v>
      </c>
      <c r="I155" s="78" t="s">
        <v>328</v>
      </c>
      <c r="J155" s="78" t="s">
        <v>568</v>
      </c>
    </row>
    <row r="156" spans="1:10" x14ac:dyDescent="0.25">
      <c r="A156" s="69" t="s">
        <v>569</v>
      </c>
      <c r="B156" s="49" t="s">
        <v>570</v>
      </c>
      <c r="C156" s="49" t="s">
        <v>277</v>
      </c>
      <c r="D156" s="49" t="s">
        <v>382</v>
      </c>
      <c r="E156" s="69">
        <v>20</v>
      </c>
      <c r="F156" s="69" t="s">
        <v>45</v>
      </c>
      <c r="G156" s="47"/>
      <c r="H156" s="82" t="s">
        <v>571</v>
      </c>
      <c r="I156" s="78" t="s">
        <v>328</v>
      </c>
      <c r="J156" s="78" t="s">
        <v>572</v>
      </c>
    </row>
    <row r="157" spans="1:10" x14ac:dyDescent="0.25">
      <c r="A157" s="69" t="s">
        <v>573</v>
      </c>
      <c r="B157" s="49" t="s">
        <v>574</v>
      </c>
      <c r="C157" s="49" t="s">
        <v>277</v>
      </c>
      <c r="D157" s="49" t="s">
        <v>382</v>
      </c>
      <c r="E157" s="69">
        <v>20</v>
      </c>
      <c r="F157" s="69" t="s">
        <v>56</v>
      </c>
      <c r="G157" s="47"/>
      <c r="H157" s="82" t="s">
        <v>575</v>
      </c>
      <c r="I157" s="78" t="s">
        <v>328</v>
      </c>
      <c r="J157" s="78" t="s">
        <v>576</v>
      </c>
    </row>
    <row r="158" spans="1:10" x14ac:dyDescent="0.25">
      <c r="A158" s="69" t="s">
        <v>577</v>
      </c>
      <c r="B158" s="49" t="s">
        <v>578</v>
      </c>
      <c r="C158" s="49" t="s">
        <v>43</v>
      </c>
      <c r="D158" s="49" t="s">
        <v>243</v>
      </c>
      <c r="E158" s="69">
        <v>20</v>
      </c>
      <c r="F158" s="69" t="s">
        <v>45</v>
      </c>
      <c r="G158" s="47"/>
      <c r="H158" s="82" t="s">
        <v>579</v>
      </c>
      <c r="I158" s="78" t="s">
        <v>580</v>
      </c>
      <c r="J158" s="78" t="s">
        <v>581</v>
      </c>
    </row>
    <row r="159" spans="1:10" x14ac:dyDescent="0.25">
      <c r="A159" s="69" t="s">
        <v>582</v>
      </c>
      <c r="B159" s="49" t="s">
        <v>583</v>
      </c>
      <c r="C159" s="49" t="s">
        <v>59</v>
      </c>
      <c r="D159" s="49" t="s">
        <v>60</v>
      </c>
      <c r="E159" s="69">
        <v>20</v>
      </c>
      <c r="F159" s="69" t="s">
        <v>45</v>
      </c>
      <c r="G159" s="47"/>
      <c r="H159" s="82" t="s">
        <v>584</v>
      </c>
      <c r="I159" s="78" t="s">
        <v>417</v>
      </c>
      <c r="J159" s="78"/>
    </row>
    <row r="160" spans="1:10" x14ac:dyDescent="0.25">
      <c r="A160" s="69" t="s">
        <v>585</v>
      </c>
      <c r="B160" s="49" t="s">
        <v>586</v>
      </c>
      <c r="C160" s="49" t="s">
        <v>43</v>
      </c>
      <c r="D160" s="49" t="s">
        <v>205</v>
      </c>
      <c r="E160" s="69">
        <v>1</v>
      </c>
      <c r="F160" s="69" t="s">
        <v>45</v>
      </c>
      <c r="G160" s="47"/>
      <c r="H160" s="82" t="s">
        <v>587</v>
      </c>
      <c r="I160" s="78" t="s">
        <v>128</v>
      </c>
      <c r="J160" s="78"/>
    </row>
    <row r="161" spans="1:10" x14ac:dyDescent="0.25">
      <c r="A161" s="69" t="s">
        <v>588</v>
      </c>
      <c r="B161" s="49" t="s">
        <v>589</v>
      </c>
      <c r="C161" s="49" t="s">
        <v>43</v>
      </c>
      <c r="D161" s="49" t="s">
        <v>205</v>
      </c>
      <c r="E161" s="69">
        <v>1</v>
      </c>
      <c r="F161" s="69" t="s">
        <v>45</v>
      </c>
      <c r="G161" s="47"/>
      <c r="H161" s="82" t="s">
        <v>590</v>
      </c>
      <c r="I161" s="78" t="s">
        <v>128</v>
      </c>
      <c r="J161" s="78"/>
    </row>
    <row r="162" spans="1:10" x14ac:dyDescent="0.25">
      <c r="A162" s="69" t="s">
        <v>591</v>
      </c>
      <c r="B162" s="49" t="s">
        <v>592</v>
      </c>
      <c r="C162" s="49" t="s">
        <v>43</v>
      </c>
      <c r="D162" s="49" t="s">
        <v>205</v>
      </c>
      <c r="E162" s="69">
        <v>1</v>
      </c>
      <c r="F162" s="69" t="s">
        <v>45</v>
      </c>
      <c r="G162" s="47"/>
      <c r="H162" s="82" t="s">
        <v>593</v>
      </c>
      <c r="I162" s="78" t="s">
        <v>594</v>
      </c>
      <c r="J162" s="78"/>
    </row>
    <row r="163" spans="1:10" x14ac:dyDescent="0.25">
      <c r="A163" s="69" t="s">
        <v>595</v>
      </c>
      <c r="B163" s="49" t="s">
        <v>596</v>
      </c>
      <c r="C163" s="49" t="s">
        <v>43</v>
      </c>
      <c r="D163" s="49" t="s">
        <v>205</v>
      </c>
      <c r="E163" s="69">
        <v>2</v>
      </c>
      <c r="F163" s="69" t="s">
        <v>45</v>
      </c>
      <c r="G163" s="47"/>
      <c r="H163" s="82" t="s">
        <v>597</v>
      </c>
      <c r="I163" s="78" t="s">
        <v>128</v>
      </c>
      <c r="J163" s="78"/>
    </row>
    <row r="164" spans="1:10" x14ac:dyDescent="0.25">
      <c r="A164" s="69" t="s">
        <v>598</v>
      </c>
      <c r="B164" s="49" t="s">
        <v>599</v>
      </c>
      <c r="C164" s="49" t="s">
        <v>54</v>
      </c>
      <c r="D164" s="49" t="s">
        <v>214</v>
      </c>
      <c r="E164" s="69">
        <v>6</v>
      </c>
      <c r="F164" s="69" t="s">
        <v>45</v>
      </c>
      <c r="G164" s="47"/>
      <c r="H164" s="82" t="s">
        <v>600</v>
      </c>
      <c r="I164" s="78" t="s">
        <v>328</v>
      </c>
      <c r="J164" s="78"/>
    </row>
    <row r="165" spans="1:10" x14ac:dyDescent="0.25">
      <c r="A165" s="69" t="s">
        <v>601</v>
      </c>
      <c r="B165" s="49" t="s">
        <v>602</v>
      </c>
      <c r="C165" s="49" t="s">
        <v>54</v>
      </c>
      <c r="D165" s="49" t="s">
        <v>214</v>
      </c>
      <c r="E165" s="69">
        <v>6</v>
      </c>
      <c r="F165" s="69" t="s">
        <v>45</v>
      </c>
      <c r="G165" s="47"/>
      <c r="H165" s="82" t="s">
        <v>603</v>
      </c>
      <c r="I165" s="78" t="s">
        <v>128</v>
      </c>
      <c r="J165" s="78"/>
    </row>
    <row r="166" spans="1:10" x14ac:dyDescent="0.25">
      <c r="A166" s="69" t="s">
        <v>604</v>
      </c>
      <c r="B166" s="49" t="s">
        <v>605</v>
      </c>
      <c r="C166" s="49" t="s">
        <v>54</v>
      </c>
      <c r="D166" s="49" t="s">
        <v>214</v>
      </c>
      <c r="E166" s="69">
        <v>6</v>
      </c>
      <c r="F166" s="69" t="s">
        <v>45</v>
      </c>
      <c r="G166" s="47"/>
      <c r="H166" s="82" t="s">
        <v>606</v>
      </c>
      <c r="I166" s="78" t="s">
        <v>128</v>
      </c>
      <c r="J166" s="78"/>
    </row>
    <row r="167" spans="1:10" x14ac:dyDescent="0.25">
      <c r="A167" s="69" t="s">
        <v>607</v>
      </c>
      <c r="B167" s="49" t="s">
        <v>608</v>
      </c>
      <c r="C167" s="49" t="s">
        <v>54</v>
      </c>
      <c r="D167" s="49" t="s">
        <v>131</v>
      </c>
      <c r="E167" s="69">
        <v>6</v>
      </c>
      <c r="F167" s="69" t="s">
        <v>45</v>
      </c>
      <c r="G167" s="47"/>
      <c r="H167" s="82" t="s">
        <v>609</v>
      </c>
      <c r="I167" s="78" t="s">
        <v>128</v>
      </c>
      <c r="J167" s="78"/>
    </row>
    <row r="168" spans="1:10" x14ac:dyDescent="0.25">
      <c r="A168" s="69" t="s">
        <v>610</v>
      </c>
      <c r="B168" s="49" t="s">
        <v>611</v>
      </c>
      <c r="C168" s="49" t="s">
        <v>277</v>
      </c>
      <c r="D168" s="49" t="s">
        <v>366</v>
      </c>
      <c r="E168" s="69">
        <v>20</v>
      </c>
      <c r="F168" s="69" t="s">
        <v>56</v>
      </c>
      <c r="G168" s="47"/>
      <c r="H168" s="82" t="s">
        <v>612</v>
      </c>
      <c r="I168" s="78" t="s">
        <v>328</v>
      </c>
      <c r="J168" s="78"/>
    </row>
    <row r="169" spans="1:10" x14ac:dyDescent="0.25">
      <c r="A169" s="69" t="s">
        <v>613</v>
      </c>
      <c r="B169" s="49" t="s">
        <v>614</v>
      </c>
      <c r="C169" s="49" t="s">
        <v>277</v>
      </c>
      <c r="D169" s="49" t="s">
        <v>382</v>
      </c>
      <c r="E169" s="69">
        <v>20</v>
      </c>
      <c r="F169" s="69" t="s">
        <v>45</v>
      </c>
      <c r="G169" s="47"/>
      <c r="H169" s="82" t="s">
        <v>615</v>
      </c>
      <c r="I169" s="78" t="s">
        <v>328</v>
      </c>
      <c r="J169" s="78"/>
    </row>
    <row r="170" spans="1:10" x14ac:dyDescent="0.25">
      <c r="A170" s="69" t="s">
        <v>616</v>
      </c>
      <c r="B170" s="49" t="s">
        <v>617</v>
      </c>
      <c r="C170" s="49" t="s">
        <v>277</v>
      </c>
      <c r="D170" s="49" t="s">
        <v>382</v>
      </c>
      <c r="E170" s="69">
        <v>20</v>
      </c>
      <c r="F170" s="69" t="s">
        <v>45</v>
      </c>
      <c r="G170" s="47"/>
      <c r="H170" s="82" t="s">
        <v>618</v>
      </c>
      <c r="I170" s="78" t="s">
        <v>328</v>
      </c>
      <c r="J170" s="78"/>
    </row>
    <row r="171" spans="1:10" x14ac:dyDescent="0.25">
      <c r="A171" s="69" t="s">
        <v>619</v>
      </c>
      <c r="B171" s="49" t="s">
        <v>620</v>
      </c>
      <c r="C171" s="49" t="s">
        <v>277</v>
      </c>
      <c r="D171" s="49" t="s">
        <v>382</v>
      </c>
      <c r="E171" s="69">
        <v>20</v>
      </c>
      <c r="F171" s="69" t="s">
        <v>45</v>
      </c>
      <c r="G171" s="47"/>
      <c r="H171" s="82" t="s">
        <v>621</v>
      </c>
      <c r="I171" s="78" t="s">
        <v>328</v>
      </c>
      <c r="J171" s="78"/>
    </row>
    <row r="172" spans="1:10" x14ac:dyDescent="0.25">
      <c r="A172" s="69" t="s">
        <v>622</v>
      </c>
      <c r="B172" s="49" t="s">
        <v>623</v>
      </c>
      <c r="C172" s="49" t="s">
        <v>277</v>
      </c>
      <c r="D172" s="49" t="s">
        <v>624</v>
      </c>
      <c r="E172" s="69">
        <v>20</v>
      </c>
      <c r="F172" s="69" t="s">
        <v>56</v>
      </c>
      <c r="G172" s="47"/>
      <c r="H172" s="82" t="s">
        <v>625</v>
      </c>
      <c r="I172" s="78" t="s">
        <v>328</v>
      </c>
      <c r="J172" s="78"/>
    </row>
    <row r="173" spans="1:10" x14ac:dyDescent="0.25">
      <c r="A173" s="69" t="s">
        <v>626</v>
      </c>
      <c r="B173" s="49" t="s">
        <v>627</v>
      </c>
      <c r="C173" s="49" t="s">
        <v>277</v>
      </c>
      <c r="D173" s="49" t="s">
        <v>624</v>
      </c>
      <c r="E173" s="69">
        <v>20</v>
      </c>
      <c r="F173" s="69" t="s">
        <v>56</v>
      </c>
      <c r="G173" s="47"/>
      <c r="H173" s="82" t="s">
        <v>628</v>
      </c>
      <c r="I173" s="78" t="s">
        <v>328</v>
      </c>
      <c r="J173" s="78"/>
    </row>
    <row r="174" spans="1:10" x14ac:dyDescent="0.25">
      <c r="A174" s="69" t="s">
        <v>629</v>
      </c>
      <c r="B174" s="49" t="s">
        <v>630</v>
      </c>
      <c r="C174" s="49" t="s">
        <v>277</v>
      </c>
      <c r="D174" s="49" t="s">
        <v>624</v>
      </c>
      <c r="E174" s="69">
        <v>20</v>
      </c>
      <c r="F174" s="69" t="s">
        <v>56</v>
      </c>
      <c r="G174" s="47"/>
      <c r="H174" s="82" t="s">
        <v>631</v>
      </c>
      <c r="I174" s="78" t="s">
        <v>328</v>
      </c>
      <c r="J174" s="78"/>
    </row>
    <row r="175" spans="1:10" x14ac:dyDescent="0.25">
      <c r="A175" s="69" t="s">
        <v>632</v>
      </c>
      <c r="B175" s="49" t="s">
        <v>633</v>
      </c>
      <c r="C175" s="49" t="s">
        <v>59</v>
      </c>
      <c r="D175" s="49" t="s">
        <v>462</v>
      </c>
      <c r="E175" s="69">
        <v>2</v>
      </c>
      <c r="F175" s="69" t="s">
        <v>45</v>
      </c>
      <c r="G175" s="47"/>
      <c r="H175" s="82" t="s">
        <v>634</v>
      </c>
      <c r="I175" s="49" t="s">
        <v>1323</v>
      </c>
      <c r="J175" s="78"/>
    </row>
    <row r="176" spans="1:10" x14ac:dyDescent="0.25">
      <c r="A176" s="69" t="s">
        <v>635</v>
      </c>
      <c r="B176" s="73" t="s">
        <v>636</v>
      </c>
      <c r="C176" s="49" t="s">
        <v>59</v>
      </c>
      <c r="D176" s="49" t="s">
        <v>95</v>
      </c>
      <c r="E176" s="69">
        <v>6</v>
      </c>
      <c r="F176" s="69" t="s">
        <v>45</v>
      </c>
      <c r="G176" s="47"/>
      <c r="H176" s="82" t="s">
        <v>637</v>
      </c>
      <c r="I176" s="78"/>
      <c r="J176" s="78"/>
    </row>
    <row r="177" spans="1:10" x14ac:dyDescent="0.25">
      <c r="A177" s="69" t="s">
        <v>638</v>
      </c>
      <c r="B177" s="49" t="s">
        <v>639</v>
      </c>
      <c r="C177" s="49" t="s">
        <v>43</v>
      </c>
      <c r="D177" s="49" t="s">
        <v>205</v>
      </c>
      <c r="E177" s="69">
        <v>1</v>
      </c>
      <c r="F177" s="69" t="s">
        <v>45</v>
      </c>
      <c r="G177" s="47"/>
      <c r="H177" s="82" t="s">
        <v>640</v>
      </c>
      <c r="I177" s="78" t="s">
        <v>641</v>
      </c>
      <c r="J177" s="78"/>
    </row>
    <row r="178" spans="1:10" x14ac:dyDescent="0.25">
      <c r="A178" s="69" t="s">
        <v>642</v>
      </c>
      <c r="B178" s="49" t="s">
        <v>643</v>
      </c>
      <c r="C178" s="49" t="s">
        <v>43</v>
      </c>
      <c r="D178" s="49" t="s">
        <v>205</v>
      </c>
      <c r="E178" s="69">
        <v>2</v>
      </c>
      <c r="F178" s="69" t="s">
        <v>45</v>
      </c>
      <c r="G178" s="47"/>
      <c r="H178" s="82" t="s">
        <v>644</v>
      </c>
      <c r="I178" s="78" t="s">
        <v>46</v>
      </c>
      <c r="J178" s="78"/>
    </row>
    <row r="179" spans="1:10" x14ac:dyDescent="0.25">
      <c r="A179" s="69" t="s">
        <v>645</v>
      </c>
      <c r="B179" s="49" t="s">
        <v>646</v>
      </c>
      <c r="C179" s="49" t="s">
        <v>43</v>
      </c>
      <c r="D179" s="49" t="s">
        <v>205</v>
      </c>
      <c r="E179" s="69">
        <v>1</v>
      </c>
      <c r="F179" s="69" t="s">
        <v>45</v>
      </c>
      <c r="G179" s="47"/>
      <c r="H179" s="82" t="s">
        <v>647</v>
      </c>
      <c r="I179" s="78" t="s">
        <v>648</v>
      </c>
      <c r="J179" s="78"/>
    </row>
    <row r="180" spans="1:10" x14ac:dyDescent="0.25">
      <c r="A180" s="69" t="s">
        <v>649</v>
      </c>
      <c r="B180" s="49" t="s">
        <v>650</v>
      </c>
      <c r="C180" s="49" t="s">
        <v>59</v>
      </c>
      <c r="D180" s="49" t="s">
        <v>95</v>
      </c>
      <c r="E180" s="69">
        <v>14</v>
      </c>
      <c r="F180" s="69" t="s">
        <v>45</v>
      </c>
      <c r="G180" s="47"/>
      <c r="H180" s="82" t="s">
        <v>651</v>
      </c>
      <c r="I180" s="78" t="s">
        <v>424</v>
      </c>
      <c r="J180" s="78"/>
    </row>
    <row r="181" spans="1:10" x14ac:dyDescent="0.25">
      <c r="A181" s="69" t="s">
        <v>652</v>
      </c>
      <c r="B181" s="49" t="s">
        <v>653</v>
      </c>
      <c r="C181" s="49" t="s">
        <v>225</v>
      </c>
      <c r="D181" s="49" t="s">
        <v>654</v>
      </c>
      <c r="E181" s="69">
        <v>20</v>
      </c>
      <c r="F181" s="69" t="s">
        <v>45</v>
      </c>
      <c r="G181" s="47"/>
      <c r="H181" s="82">
        <v>309653</v>
      </c>
      <c r="I181" s="78" t="s">
        <v>527</v>
      </c>
      <c r="J181" s="78"/>
    </row>
    <row r="182" spans="1:10" x14ac:dyDescent="0.25">
      <c r="A182" s="69" t="s">
        <v>655</v>
      </c>
      <c r="B182" s="49" t="s">
        <v>656</v>
      </c>
      <c r="C182" s="49" t="s">
        <v>225</v>
      </c>
      <c r="D182" s="49" t="s">
        <v>654</v>
      </c>
      <c r="E182" s="69">
        <v>20</v>
      </c>
      <c r="F182" s="69" t="s">
        <v>45</v>
      </c>
      <c r="G182" s="47"/>
      <c r="H182" s="82" t="s">
        <v>657</v>
      </c>
      <c r="I182" s="78" t="s">
        <v>417</v>
      </c>
      <c r="J182" s="78"/>
    </row>
    <row r="183" spans="1:10" x14ac:dyDescent="0.25">
      <c r="A183" s="69" t="s">
        <v>658</v>
      </c>
      <c r="B183" s="49" t="s">
        <v>659</v>
      </c>
      <c r="C183" s="49" t="s">
        <v>59</v>
      </c>
      <c r="D183" s="49" t="s">
        <v>95</v>
      </c>
      <c r="E183" s="69">
        <v>20</v>
      </c>
      <c r="F183" s="69" t="s">
        <v>45</v>
      </c>
      <c r="G183" s="47"/>
      <c r="H183" s="82">
        <v>4887010</v>
      </c>
      <c r="I183" s="78" t="s">
        <v>660</v>
      </c>
      <c r="J183" s="78"/>
    </row>
    <row r="184" spans="1:10" ht="30" x14ac:dyDescent="0.25">
      <c r="A184" s="69" t="s">
        <v>1251</v>
      </c>
      <c r="B184" s="49" t="s">
        <v>1252</v>
      </c>
      <c r="C184" s="49" t="s">
        <v>59</v>
      </c>
      <c r="D184" s="49" t="s">
        <v>95</v>
      </c>
      <c r="E184" s="69">
        <v>20</v>
      </c>
      <c r="F184" s="69" t="s">
        <v>45</v>
      </c>
      <c r="G184" s="47"/>
      <c r="H184" s="79" t="s">
        <v>1253</v>
      </c>
      <c r="I184" s="78" t="s">
        <v>328</v>
      </c>
      <c r="J184" s="71" t="s">
        <v>1254</v>
      </c>
    </row>
    <row r="185" spans="1:10" x14ac:dyDescent="0.25">
      <c r="A185" s="69" t="s">
        <v>661</v>
      </c>
      <c r="B185" s="49" t="s">
        <v>662</v>
      </c>
      <c r="C185" s="49" t="s">
        <v>277</v>
      </c>
      <c r="D185" s="49" t="s">
        <v>624</v>
      </c>
      <c r="E185" s="69">
        <v>28</v>
      </c>
      <c r="F185" s="69" t="s">
        <v>45</v>
      </c>
      <c r="G185" s="47"/>
      <c r="H185" s="82" t="s">
        <v>663</v>
      </c>
      <c r="I185" s="78" t="s">
        <v>527</v>
      </c>
      <c r="J185" s="78"/>
    </row>
    <row r="186" spans="1:10" x14ac:dyDescent="0.25">
      <c r="A186" s="69" t="s">
        <v>664</v>
      </c>
      <c r="B186" s="49" t="s">
        <v>665</v>
      </c>
      <c r="C186" s="49" t="s">
        <v>49</v>
      </c>
      <c r="D186" s="49" t="s">
        <v>356</v>
      </c>
      <c r="E186" s="69">
        <v>2</v>
      </c>
      <c r="F186" s="69" t="s">
        <v>45</v>
      </c>
      <c r="G186" s="47"/>
      <c r="H186" s="82" t="s">
        <v>666</v>
      </c>
      <c r="I186" s="78" t="s">
        <v>417</v>
      </c>
      <c r="J186" s="78"/>
    </row>
    <row r="187" spans="1:10" x14ac:dyDescent="0.25">
      <c r="A187" s="69" t="s">
        <v>667</v>
      </c>
      <c r="B187" s="49" t="s">
        <v>668</v>
      </c>
      <c r="C187" s="49" t="s">
        <v>59</v>
      </c>
      <c r="D187" s="49" t="s">
        <v>60</v>
      </c>
      <c r="E187" s="69">
        <v>14</v>
      </c>
      <c r="F187" s="69" t="s">
        <v>45</v>
      </c>
      <c r="G187" s="47"/>
      <c r="H187" s="82" t="s">
        <v>669</v>
      </c>
      <c r="I187" s="49" t="s">
        <v>1323</v>
      </c>
      <c r="J187" s="78"/>
    </row>
    <row r="188" spans="1:10" x14ac:dyDescent="0.25">
      <c r="A188" s="69" t="s">
        <v>670</v>
      </c>
      <c r="B188" s="49" t="s">
        <v>671</v>
      </c>
      <c r="C188" s="49" t="s">
        <v>277</v>
      </c>
      <c r="D188" s="49" t="s">
        <v>624</v>
      </c>
      <c r="E188" s="69">
        <v>28</v>
      </c>
      <c r="F188" s="69" t="s">
        <v>45</v>
      </c>
      <c r="G188" s="47"/>
      <c r="H188" s="82" t="s">
        <v>672</v>
      </c>
      <c r="I188" s="78" t="s">
        <v>527</v>
      </c>
      <c r="J188" s="78"/>
    </row>
    <row r="189" spans="1:10" x14ac:dyDescent="0.25">
      <c r="A189" s="84" t="s">
        <v>673</v>
      </c>
      <c r="B189" s="75" t="s">
        <v>674</v>
      </c>
      <c r="C189" s="52" t="s">
        <v>59</v>
      </c>
      <c r="D189" s="52" t="s">
        <v>119</v>
      </c>
      <c r="E189" s="53">
        <v>28</v>
      </c>
      <c r="F189" s="53" t="s">
        <v>56</v>
      </c>
      <c r="G189" s="47"/>
      <c r="H189" s="85" t="s">
        <v>1273</v>
      </c>
      <c r="I189" s="57" t="s">
        <v>128</v>
      </c>
      <c r="J189" s="55"/>
    </row>
    <row r="190" spans="1:10" x14ac:dyDescent="0.25">
      <c r="A190" s="84" t="s">
        <v>675</v>
      </c>
      <c r="B190" s="75" t="s">
        <v>676</v>
      </c>
      <c r="C190" s="52" t="s">
        <v>59</v>
      </c>
      <c r="D190" s="52" t="s">
        <v>119</v>
      </c>
      <c r="E190" s="53">
        <v>28</v>
      </c>
      <c r="F190" s="53" t="s">
        <v>56</v>
      </c>
      <c r="G190" s="47"/>
      <c r="H190" s="85" t="s">
        <v>1274</v>
      </c>
      <c r="I190" s="57" t="s">
        <v>128</v>
      </c>
      <c r="J190" s="55"/>
    </row>
    <row r="191" spans="1:10" x14ac:dyDescent="0.25">
      <c r="A191" s="84" t="s">
        <v>679</v>
      </c>
      <c r="B191" s="75" t="s">
        <v>680</v>
      </c>
      <c r="C191" s="52" t="s">
        <v>59</v>
      </c>
      <c r="D191" s="52" t="s">
        <v>119</v>
      </c>
      <c r="E191" s="53">
        <v>28</v>
      </c>
      <c r="F191" s="53" t="s">
        <v>56</v>
      </c>
      <c r="G191" s="47"/>
      <c r="H191" s="85" t="s">
        <v>1275</v>
      </c>
      <c r="I191" s="57" t="s">
        <v>128</v>
      </c>
      <c r="J191" s="55"/>
    </row>
    <row r="192" spans="1:10" x14ac:dyDescent="0.25">
      <c r="A192" s="84" t="s">
        <v>683</v>
      </c>
      <c r="B192" s="75" t="s">
        <v>684</v>
      </c>
      <c r="C192" s="52" t="s">
        <v>59</v>
      </c>
      <c r="D192" s="52" t="s">
        <v>119</v>
      </c>
      <c r="E192" s="53">
        <v>28</v>
      </c>
      <c r="F192" s="53" t="s">
        <v>56</v>
      </c>
      <c r="G192" s="47"/>
      <c r="H192" s="85" t="s">
        <v>1276</v>
      </c>
      <c r="I192" s="57" t="s">
        <v>128</v>
      </c>
      <c r="J192" s="55"/>
    </row>
    <row r="193" spans="1:10" x14ac:dyDescent="0.25">
      <c r="A193" s="84" t="s">
        <v>705</v>
      </c>
      <c r="B193" s="75" t="s">
        <v>706</v>
      </c>
      <c r="C193" s="52" t="s">
        <v>59</v>
      </c>
      <c r="D193" s="52" t="s">
        <v>60</v>
      </c>
      <c r="E193" s="53">
        <v>28</v>
      </c>
      <c r="F193" s="53" t="s">
        <v>56</v>
      </c>
      <c r="G193" s="47"/>
      <c r="H193" s="57" t="s">
        <v>1277</v>
      </c>
      <c r="I193" s="57" t="s">
        <v>716</v>
      </c>
      <c r="J193" s="55"/>
    </row>
    <row r="194" spans="1:10" x14ac:dyDescent="0.25">
      <c r="A194" s="84" t="s">
        <v>707</v>
      </c>
      <c r="B194" s="75" t="s">
        <v>708</v>
      </c>
      <c r="C194" s="52" t="s">
        <v>59</v>
      </c>
      <c r="D194" s="52" t="s">
        <v>60</v>
      </c>
      <c r="E194" s="53">
        <v>28</v>
      </c>
      <c r="F194" s="53" t="s">
        <v>56</v>
      </c>
      <c r="G194" s="47"/>
      <c r="H194" s="57" t="s">
        <v>1278</v>
      </c>
      <c r="I194" s="57" t="s">
        <v>716</v>
      </c>
      <c r="J194" s="55"/>
    </row>
    <row r="195" spans="1:10" x14ac:dyDescent="0.25">
      <c r="A195" s="84" t="s">
        <v>713</v>
      </c>
      <c r="B195" s="75" t="s">
        <v>714</v>
      </c>
      <c r="C195" s="52" t="s">
        <v>59</v>
      </c>
      <c r="D195" s="52" t="s">
        <v>60</v>
      </c>
      <c r="E195" s="53">
        <v>28</v>
      </c>
      <c r="F195" s="53" t="s">
        <v>45</v>
      </c>
      <c r="G195" s="47"/>
      <c r="H195" s="57" t="s">
        <v>1279</v>
      </c>
      <c r="I195" s="57" t="s">
        <v>128</v>
      </c>
      <c r="J195" s="55"/>
    </row>
    <row r="196" spans="1:10" x14ac:dyDescent="0.25">
      <c r="A196" s="84" t="s">
        <v>717</v>
      </c>
      <c r="B196" s="75" t="s">
        <v>718</v>
      </c>
      <c r="C196" s="52" t="s">
        <v>59</v>
      </c>
      <c r="D196" s="52" t="s">
        <v>60</v>
      </c>
      <c r="E196" s="53">
        <v>28</v>
      </c>
      <c r="F196" s="53" t="s">
        <v>45</v>
      </c>
      <c r="G196" s="47"/>
      <c r="H196" s="57"/>
      <c r="I196" s="57"/>
      <c r="J196" s="55"/>
    </row>
    <row r="197" spans="1:10" x14ac:dyDescent="0.25">
      <c r="A197" s="84" t="s">
        <v>719</v>
      </c>
      <c r="B197" s="75" t="s">
        <v>720</v>
      </c>
      <c r="C197" s="52" t="s">
        <v>59</v>
      </c>
      <c r="D197" s="52" t="s">
        <v>60</v>
      </c>
      <c r="E197" s="53">
        <v>28</v>
      </c>
      <c r="F197" s="53" t="s">
        <v>45</v>
      </c>
      <c r="G197" s="47"/>
      <c r="H197" s="57"/>
      <c r="I197" s="57"/>
      <c r="J197" s="55"/>
    </row>
    <row r="198" spans="1:10" x14ac:dyDescent="0.25">
      <c r="A198" s="45" t="s">
        <v>721</v>
      </c>
      <c r="B198" s="49" t="s">
        <v>722</v>
      </c>
      <c r="C198" s="49" t="s">
        <v>54</v>
      </c>
      <c r="D198" s="49" t="s">
        <v>131</v>
      </c>
      <c r="E198" s="45">
        <v>14</v>
      </c>
      <c r="F198" s="45" t="s">
        <v>45</v>
      </c>
      <c r="G198" s="47"/>
      <c r="H198" s="47" t="s">
        <v>723</v>
      </c>
      <c r="I198" s="78" t="s">
        <v>128</v>
      </c>
      <c r="J198" s="78"/>
    </row>
    <row r="199" spans="1:10" x14ac:dyDescent="0.25">
      <c r="A199" s="45" t="s">
        <v>724</v>
      </c>
      <c r="B199" s="49" t="s">
        <v>725</v>
      </c>
      <c r="C199" s="49" t="s">
        <v>54</v>
      </c>
      <c r="D199" s="49" t="s">
        <v>131</v>
      </c>
      <c r="E199" s="45">
        <v>6</v>
      </c>
      <c r="F199" s="45" t="s">
        <v>45</v>
      </c>
      <c r="G199" s="47"/>
      <c r="H199" s="47" t="s">
        <v>128</v>
      </c>
      <c r="I199" s="78"/>
      <c r="J199" s="78"/>
    </row>
    <row r="200" spans="1:10" x14ac:dyDescent="0.25">
      <c r="A200" s="69" t="s">
        <v>730</v>
      </c>
      <c r="B200" s="73" t="s">
        <v>731</v>
      </c>
      <c r="C200" s="49" t="s">
        <v>43</v>
      </c>
      <c r="D200" s="49" t="s">
        <v>243</v>
      </c>
      <c r="E200" s="69">
        <v>1</v>
      </c>
      <c r="F200" s="69" t="s">
        <v>45</v>
      </c>
      <c r="G200" s="47"/>
      <c r="H200" s="82" t="s">
        <v>732</v>
      </c>
      <c r="I200" s="78" t="s">
        <v>594</v>
      </c>
      <c r="J200" s="78" t="s">
        <v>733</v>
      </c>
    </row>
    <row r="201" spans="1:10" x14ac:dyDescent="0.25">
      <c r="A201" s="69" t="s">
        <v>734</v>
      </c>
      <c r="B201" s="73" t="s">
        <v>735</v>
      </c>
      <c r="C201" s="49" t="s">
        <v>456</v>
      </c>
      <c r="D201" s="49" t="s">
        <v>934</v>
      </c>
      <c r="E201" s="69">
        <v>2</v>
      </c>
      <c r="F201" s="69" t="s">
        <v>45</v>
      </c>
      <c r="G201" s="47"/>
      <c r="H201" s="82" t="s">
        <v>736</v>
      </c>
      <c r="I201" s="78" t="s">
        <v>527</v>
      </c>
      <c r="J201" s="78"/>
    </row>
    <row r="202" spans="1:10" x14ac:dyDescent="0.25">
      <c r="A202" s="69" t="s">
        <v>737</v>
      </c>
      <c r="B202" s="73" t="s">
        <v>738</v>
      </c>
      <c r="C202" s="49" t="s">
        <v>456</v>
      </c>
      <c r="D202" s="49" t="s">
        <v>934</v>
      </c>
      <c r="E202" s="69">
        <v>2</v>
      </c>
      <c r="F202" s="69" t="s">
        <v>45</v>
      </c>
      <c r="G202" s="47"/>
      <c r="H202" s="82" t="s">
        <v>739</v>
      </c>
      <c r="I202" s="78" t="s">
        <v>527</v>
      </c>
      <c r="J202" s="78"/>
    </row>
    <row r="203" spans="1:10" x14ac:dyDescent="0.25">
      <c r="A203" s="69" t="s">
        <v>740</v>
      </c>
      <c r="B203" s="73" t="s">
        <v>741</v>
      </c>
      <c r="C203" s="49" t="s">
        <v>456</v>
      </c>
      <c r="D203" s="49" t="s">
        <v>934</v>
      </c>
      <c r="E203" s="69">
        <v>2</v>
      </c>
      <c r="F203" s="69" t="s">
        <v>45</v>
      </c>
      <c r="G203" s="47"/>
      <c r="H203" s="82" t="s">
        <v>742</v>
      </c>
      <c r="I203" s="78" t="s">
        <v>527</v>
      </c>
      <c r="J203" s="78"/>
    </row>
    <row r="204" spans="1:10" x14ac:dyDescent="0.25">
      <c r="A204" s="69" t="s">
        <v>743</v>
      </c>
      <c r="B204" s="73" t="s">
        <v>744</v>
      </c>
      <c r="C204" s="49" t="s">
        <v>456</v>
      </c>
      <c r="D204" s="49" t="s">
        <v>934</v>
      </c>
      <c r="E204" s="69">
        <v>2</v>
      </c>
      <c r="F204" s="69" t="s">
        <v>45</v>
      </c>
      <c r="G204" s="47"/>
      <c r="H204" s="82" t="s">
        <v>745</v>
      </c>
      <c r="I204" s="78" t="s">
        <v>527</v>
      </c>
      <c r="J204" s="78"/>
    </row>
    <row r="205" spans="1:10" x14ac:dyDescent="0.25">
      <c r="A205" s="69" t="s">
        <v>746</v>
      </c>
      <c r="B205" s="73" t="s">
        <v>747</v>
      </c>
      <c r="C205" s="49" t="s">
        <v>456</v>
      </c>
      <c r="D205" s="49" t="s">
        <v>934</v>
      </c>
      <c r="E205" s="69">
        <v>2</v>
      </c>
      <c r="F205" s="69" t="s">
        <v>45</v>
      </c>
      <c r="G205" s="47"/>
      <c r="H205" s="82" t="s">
        <v>748</v>
      </c>
      <c r="I205" s="78" t="s">
        <v>749</v>
      </c>
      <c r="J205" s="78" t="s">
        <v>540</v>
      </c>
    </row>
    <row r="206" spans="1:10" x14ac:dyDescent="0.25">
      <c r="A206" s="45" t="s">
        <v>750</v>
      </c>
      <c r="B206" s="49" t="s">
        <v>751</v>
      </c>
      <c r="C206" s="49" t="s">
        <v>456</v>
      </c>
      <c r="D206" s="49" t="s">
        <v>457</v>
      </c>
      <c r="E206" s="45">
        <v>2</v>
      </c>
      <c r="F206" s="45" t="s">
        <v>45</v>
      </c>
      <c r="G206" s="47"/>
      <c r="H206" s="47"/>
      <c r="I206" s="78"/>
      <c r="J206" s="78"/>
    </row>
    <row r="207" spans="1:10" x14ac:dyDescent="0.25">
      <c r="A207" s="69" t="s">
        <v>752</v>
      </c>
      <c r="B207" s="73" t="s">
        <v>753</v>
      </c>
      <c r="C207" s="49" t="s">
        <v>277</v>
      </c>
      <c r="D207" s="49" t="s">
        <v>1106</v>
      </c>
      <c r="E207" s="69">
        <v>6</v>
      </c>
      <c r="F207" s="69" t="s">
        <v>45</v>
      </c>
      <c r="G207" s="47"/>
      <c r="H207" s="82" t="s">
        <v>754</v>
      </c>
      <c r="I207" s="78" t="s">
        <v>755</v>
      </c>
      <c r="J207" s="78" t="s">
        <v>756</v>
      </c>
    </row>
    <row r="208" spans="1:10" x14ac:dyDescent="0.25">
      <c r="A208" s="69" t="s">
        <v>757</v>
      </c>
      <c r="B208" s="49" t="s">
        <v>758</v>
      </c>
      <c r="C208" s="49" t="s">
        <v>225</v>
      </c>
      <c r="D208" s="49" t="s">
        <v>993</v>
      </c>
      <c r="E208" s="69">
        <v>6</v>
      </c>
      <c r="F208" s="69" t="s">
        <v>45</v>
      </c>
      <c r="G208" s="47"/>
      <c r="H208" s="82" t="s">
        <v>759</v>
      </c>
      <c r="I208" s="78" t="s">
        <v>527</v>
      </c>
      <c r="J208" s="78" t="s">
        <v>760</v>
      </c>
    </row>
    <row r="209" spans="1:10" x14ac:dyDescent="0.25">
      <c r="A209" s="69" t="s">
        <v>761</v>
      </c>
      <c r="B209" s="49" t="s">
        <v>762</v>
      </c>
      <c r="C209" s="49" t="s">
        <v>43</v>
      </c>
      <c r="D209" s="49" t="s">
        <v>243</v>
      </c>
      <c r="E209" s="69">
        <v>2</v>
      </c>
      <c r="F209" s="69" t="s">
        <v>45</v>
      </c>
      <c r="G209" s="47"/>
      <c r="H209" s="82" t="s">
        <v>763</v>
      </c>
      <c r="I209" s="78" t="s">
        <v>128</v>
      </c>
      <c r="J209" s="78" t="s">
        <v>764</v>
      </c>
    </row>
    <row r="210" spans="1:10" x14ac:dyDescent="0.25">
      <c r="A210" s="69" t="s">
        <v>765</v>
      </c>
      <c r="B210" s="49" t="s">
        <v>766</v>
      </c>
      <c r="C210" s="49" t="s">
        <v>43</v>
      </c>
      <c r="D210" s="49" t="s">
        <v>243</v>
      </c>
      <c r="E210" s="69">
        <v>2</v>
      </c>
      <c r="F210" s="69" t="s">
        <v>45</v>
      </c>
      <c r="G210" s="47"/>
      <c r="H210" s="82" t="s">
        <v>767</v>
      </c>
      <c r="I210" s="78" t="s">
        <v>527</v>
      </c>
      <c r="J210" s="78" t="s">
        <v>768</v>
      </c>
    </row>
    <row r="211" spans="1:10" x14ac:dyDescent="0.25">
      <c r="A211" s="69" t="s">
        <v>769</v>
      </c>
      <c r="B211" s="49" t="s">
        <v>770</v>
      </c>
      <c r="C211" s="49" t="s">
        <v>43</v>
      </c>
      <c r="D211" s="49" t="s">
        <v>243</v>
      </c>
      <c r="E211" s="69">
        <v>2</v>
      </c>
      <c r="F211" s="69" t="s">
        <v>45</v>
      </c>
      <c r="G211" s="47"/>
      <c r="H211" s="82" t="s">
        <v>771</v>
      </c>
      <c r="I211" s="78" t="s">
        <v>527</v>
      </c>
      <c r="J211" s="78" t="s">
        <v>772</v>
      </c>
    </row>
    <row r="212" spans="1:10" x14ac:dyDescent="0.25">
      <c r="A212" s="69" t="s">
        <v>773</v>
      </c>
      <c r="B212" s="49" t="s">
        <v>774</v>
      </c>
      <c r="C212" s="49" t="s">
        <v>43</v>
      </c>
      <c r="D212" s="49" t="s">
        <v>243</v>
      </c>
      <c r="E212" s="69">
        <v>2</v>
      </c>
      <c r="F212" s="69" t="s">
        <v>45</v>
      </c>
      <c r="G212" s="47"/>
      <c r="H212" s="82" t="s">
        <v>775</v>
      </c>
      <c r="I212" s="78" t="s">
        <v>527</v>
      </c>
      <c r="J212" s="78" t="s">
        <v>776</v>
      </c>
    </row>
    <row r="213" spans="1:10" x14ac:dyDescent="0.25">
      <c r="A213" s="69" t="s">
        <v>777</v>
      </c>
      <c r="B213" s="49" t="s">
        <v>778</v>
      </c>
      <c r="C213" s="49" t="s">
        <v>43</v>
      </c>
      <c r="D213" s="49" t="s">
        <v>243</v>
      </c>
      <c r="E213" s="69">
        <v>2</v>
      </c>
      <c r="F213" s="69" t="s">
        <v>45</v>
      </c>
      <c r="G213" s="47"/>
      <c r="H213" s="82" t="s">
        <v>779</v>
      </c>
      <c r="I213" s="78" t="s">
        <v>527</v>
      </c>
      <c r="J213" s="78" t="s">
        <v>780</v>
      </c>
    </row>
    <row r="214" spans="1:10" x14ac:dyDescent="0.25">
      <c r="A214" s="69" t="s">
        <v>781</v>
      </c>
      <c r="B214" s="49" t="s">
        <v>782</v>
      </c>
      <c r="C214" s="49" t="s">
        <v>43</v>
      </c>
      <c r="D214" s="49" t="s">
        <v>243</v>
      </c>
      <c r="E214" s="69">
        <v>1</v>
      </c>
      <c r="F214" s="69" t="s">
        <v>45</v>
      </c>
      <c r="G214" s="47"/>
      <c r="H214" s="82" t="s">
        <v>783</v>
      </c>
      <c r="I214" s="78" t="s">
        <v>527</v>
      </c>
      <c r="J214" s="78" t="s">
        <v>784</v>
      </c>
    </row>
    <row r="215" spans="1:10" x14ac:dyDescent="0.25">
      <c r="A215" s="69" t="s">
        <v>785</v>
      </c>
      <c r="B215" s="49" t="s">
        <v>786</v>
      </c>
      <c r="C215" s="49" t="s">
        <v>43</v>
      </c>
      <c r="D215" s="49" t="s">
        <v>243</v>
      </c>
      <c r="E215" s="69">
        <v>1</v>
      </c>
      <c r="F215" s="69" t="s">
        <v>45</v>
      </c>
      <c r="G215" s="47"/>
      <c r="H215" s="82">
        <v>364815</v>
      </c>
      <c r="I215" s="78" t="s">
        <v>527</v>
      </c>
      <c r="J215" s="78"/>
    </row>
    <row r="216" spans="1:10" x14ac:dyDescent="0.25">
      <c r="A216" s="69" t="s">
        <v>787</v>
      </c>
      <c r="B216" s="49" t="s">
        <v>788</v>
      </c>
      <c r="C216" s="49" t="s">
        <v>43</v>
      </c>
      <c r="D216" s="49" t="s">
        <v>243</v>
      </c>
      <c r="E216" s="69">
        <v>2</v>
      </c>
      <c r="F216" s="69" t="s">
        <v>45</v>
      </c>
      <c r="G216" s="47"/>
      <c r="H216" s="82" t="s">
        <v>789</v>
      </c>
      <c r="I216" s="78" t="s">
        <v>128</v>
      </c>
      <c r="J216" s="78" t="s">
        <v>790</v>
      </c>
    </row>
    <row r="217" spans="1:10" ht="30" x14ac:dyDescent="0.25">
      <c r="A217" s="69" t="s">
        <v>791</v>
      </c>
      <c r="B217" s="49" t="s">
        <v>792</v>
      </c>
      <c r="C217" s="49" t="s">
        <v>43</v>
      </c>
      <c r="D217" s="49" t="s">
        <v>243</v>
      </c>
      <c r="E217" s="69">
        <v>2</v>
      </c>
      <c r="F217" s="69" t="s">
        <v>45</v>
      </c>
      <c r="G217" s="47"/>
      <c r="H217" s="82" t="s">
        <v>793</v>
      </c>
      <c r="I217" s="78" t="s">
        <v>527</v>
      </c>
      <c r="J217" s="78" t="s">
        <v>794</v>
      </c>
    </row>
    <row r="218" spans="1:10" ht="30" x14ac:dyDescent="0.25">
      <c r="A218" s="69" t="s">
        <v>795</v>
      </c>
      <c r="B218" s="49" t="s">
        <v>796</v>
      </c>
      <c r="C218" s="49" t="s">
        <v>43</v>
      </c>
      <c r="D218" s="49" t="s">
        <v>243</v>
      </c>
      <c r="E218" s="69">
        <v>1</v>
      </c>
      <c r="F218" s="69" t="s">
        <v>45</v>
      </c>
      <c r="G218" s="47"/>
      <c r="H218" s="82" t="s">
        <v>797</v>
      </c>
      <c r="I218" s="78" t="s">
        <v>527</v>
      </c>
      <c r="J218" s="78" t="s">
        <v>798</v>
      </c>
    </row>
    <row r="219" spans="1:10" x14ac:dyDescent="0.25">
      <c r="A219" s="69" t="s">
        <v>799</v>
      </c>
      <c r="B219" s="49" t="s">
        <v>800</v>
      </c>
      <c r="C219" s="49" t="s">
        <v>43</v>
      </c>
      <c r="D219" s="49" t="s">
        <v>205</v>
      </c>
      <c r="E219" s="69">
        <v>14</v>
      </c>
      <c r="F219" s="69" t="s">
        <v>45</v>
      </c>
      <c r="G219" s="47"/>
      <c r="H219" s="82" t="s">
        <v>801</v>
      </c>
      <c r="I219" s="78" t="s">
        <v>128</v>
      </c>
      <c r="J219" s="78"/>
    </row>
    <row r="220" spans="1:10" x14ac:dyDescent="0.25">
      <c r="A220" s="69" t="s">
        <v>802</v>
      </c>
      <c r="B220" s="49" t="s">
        <v>803</v>
      </c>
      <c r="C220" s="49" t="s">
        <v>59</v>
      </c>
      <c r="D220" s="49" t="s">
        <v>462</v>
      </c>
      <c r="E220" s="69">
        <v>20</v>
      </c>
      <c r="F220" s="69" t="s">
        <v>45</v>
      </c>
      <c r="G220" s="47"/>
      <c r="H220" s="82" t="s">
        <v>804</v>
      </c>
      <c r="I220" s="78" t="s">
        <v>527</v>
      </c>
      <c r="J220" s="78" t="s">
        <v>805</v>
      </c>
    </row>
    <row r="221" spans="1:10" x14ac:dyDescent="0.25">
      <c r="A221" s="69" t="s">
        <v>806</v>
      </c>
      <c r="B221" s="49" t="s">
        <v>1314</v>
      </c>
      <c r="C221" s="49" t="s">
        <v>225</v>
      </c>
      <c r="D221" s="49" t="s">
        <v>654</v>
      </c>
      <c r="E221" s="69">
        <v>20</v>
      </c>
      <c r="F221" s="69" t="s">
        <v>45</v>
      </c>
      <c r="G221" s="47"/>
      <c r="H221" s="82">
        <v>309628</v>
      </c>
      <c r="I221" s="78" t="s">
        <v>527</v>
      </c>
      <c r="J221" s="78" t="s">
        <v>807</v>
      </c>
    </row>
    <row r="222" spans="1:10" x14ac:dyDescent="0.25">
      <c r="A222" s="69" t="s">
        <v>808</v>
      </c>
      <c r="B222" s="49" t="s">
        <v>809</v>
      </c>
      <c r="C222" s="49" t="s">
        <v>225</v>
      </c>
      <c r="D222" s="49" t="s">
        <v>993</v>
      </c>
      <c r="E222" s="69">
        <v>20</v>
      </c>
      <c r="F222" s="69" t="s">
        <v>45</v>
      </c>
      <c r="G222" s="47"/>
      <c r="H222" s="82" t="s">
        <v>810</v>
      </c>
      <c r="I222" s="78" t="s">
        <v>128</v>
      </c>
      <c r="J222" s="78" t="s">
        <v>811</v>
      </c>
    </row>
    <row r="223" spans="1:10" x14ac:dyDescent="0.25">
      <c r="A223" s="69" t="s">
        <v>812</v>
      </c>
      <c r="B223" s="49" t="s">
        <v>813</v>
      </c>
      <c r="C223" s="49" t="s">
        <v>225</v>
      </c>
      <c r="D223" s="49" t="s">
        <v>654</v>
      </c>
      <c r="E223" s="69">
        <v>20</v>
      </c>
      <c r="F223" s="69" t="s">
        <v>45</v>
      </c>
      <c r="G223" s="47"/>
      <c r="H223" s="82" t="s">
        <v>814</v>
      </c>
      <c r="I223" s="78" t="s">
        <v>128</v>
      </c>
      <c r="J223" s="78" t="s">
        <v>815</v>
      </c>
    </row>
    <row r="224" spans="1:10" x14ac:dyDescent="0.25">
      <c r="A224" s="69" t="s">
        <v>816</v>
      </c>
      <c r="B224" s="49" t="s">
        <v>817</v>
      </c>
      <c r="C224" s="49" t="s">
        <v>225</v>
      </c>
      <c r="D224" s="49" t="s">
        <v>654</v>
      </c>
      <c r="E224" s="69">
        <v>20</v>
      </c>
      <c r="F224" s="69" t="s">
        <v>45</v>
      </c>
      <c r="G224" s="47"/>
      <c r="H224" s="86" t="s">
        <v>818</v>
      </c>
      <c r="I224" s="78" t="s">
        <v>128</v>
      </c>
      <c r="J224" s="49" t="s">
        <v>819</v>
      </c>
    </row>
    <row r="225" spans="1:10" x14ac:dyDescent="0.25">
      <c r="A225" s="69" t="s">
        <v>820</v>
      </c>
      <c r="B225" s="49" t="s">
        <v>821</v>
      </c>
      <c r="C225" s="49" t="s">
        <v>225</v>
      </c>
      <c r="D225" s="49" t="s">
        <v>993</v>
      </c>
      <c r="E225" s="69">
        <v>20</v>
      </c>
      <c r="F225" s="69" t="s">
        <v>45</v>
      </c>
      <c r="G225" s="47"/>
      <c r="H225" s="82">
        <v>1186000444</v>
      </c>
      <c r="I225" s="78" t="s">
        <v>128</v>
      </c>
      <c r="J225" s="78"/>
    </row>
    <row r="226" spans="1:10" x14ac:dyDescent="0.25">
      <c r="A226" s="69" t="s">
        <v>822</v>
      </c>
      <c r="B226" s="49" t="s">
        <v>823</v>
      </c>
      <c r="C226" s="49" t="s">
        <v>225</v>
      </c>
      <c r="D226" s="49" t="s">
        <v>993</v>
      </c>
      <c r="E226" s="69">
        <v>20</v>
      </c>
      <c r="F226" s="69" t="s">
        <v>45</v>
      </c>
      <c r="G226" s="47"/>
      <c r="H226" s="82" t="s">
        <v>824</v>
      </c>
      <c r="I226" s="78" t="s">
        <v>128</v>
      </c>
      <c r="J226" s="78"/>
    </row>
    <row r="227" spans="1:10" x14ac:dyDescent="0.25">
      <c r="A227" s="69" t="s">
        <v>825</v>
      </c>
      <c r="B227" s="49" t="s">
        <v>826</v>
      </c>
      <c r="C227" s="49" t="s">
        <v>225</v>
      </c>
      <c r="D227" s="49" t="s">
        <v>993</v>
      </c>
      <c r="E227" s="69">
        <v>20</v>
      </c>
      <c r="F227" s="69" t="s">
        <v>45</v>
      </c>
      <c r="G227" s="47"/>
      <c r="H227" s="82" t="s">
        <v>827</v>
      </c>
      <c r="I227" s="78" t="s">
        <v>128</v>
      </c>
      <c r="J227" s="78" t="s">
        <v>828</v>
      </c>
    </row>
    <row r="228" spans="1:10" x14ac:dyDescent="0.25">
      <c r="A228" s="69" t="s">
        <v>829</v>
      </c>
      <c r="B228" s="49" t="s">
        <v>830</v>
      </c>
      <c r="C228" s="49" t="s">
        <v>225</v>
      </c>
      <c r="D228" s="49" t="s">
        <v>654</v>
      </c>
      <c r="E228" s="69">
        <v>20</v>
      </c>
      <c r="F228" s="69" t="s">
        <v>45</v>
      </c>
      <c r="G228" s="47"/>
      <c r="H228" s="82" t="s">
        <v>831</v>
      </c>
      <c r="I228" s="78" t="s">
        <v>128</v>
      </c>
      <c r="J228" s="78" t="s">
        <v>832</v>
      </c>
    </row>
    <row r="229" spans="1:10" x14ac:dyDescent="0.25">
      <c r="A229" s="69" t="s">
        <v>833</v>
      </c>
      <c r="B229" s="49" t="s">
        <v>834</v>
      </c>
      <c r="C229" s="49" t="s">
        <v>225</v>
      </c>
      <c r="D229" s="49" t="s">
        <v>993</v>
      </c>
      <c r="E229" s="69">
        <v>20</v>
      </c>
      <c r="F229" s="69" t="s">
        <v>45</v>
      </c>
      <c r="G229" s="47"/>
      <c r="H229" s="82" t="s">
        <v>835</v>
      </c>
      <c r="I229" s="78" t="s">
        <v>128</v>
      </c>
      <c r="J229" s="78"/>
    </row>
    <row r="230" spans="1:10" x14ac:dyDescent="0.25">
      <c r="A230" s="69" t="s">
        <v>836</v>
      </c>
      <c r="B230" s="49" t="s">
        <v>837</v>
      </c>
      <c r="C230" s="49" t="s">
        <v>225</v>
      </c>
      <c r="D230" s="49" t="s">
        <v>654</v>
      </c>
      <c r="E230" s="69">
        <v>20</v>
      </c>
      <c r="F230" s="69" t="s">
        <v>45</v>
      </c>
      <c r="G230" s="47"/>
      <c r="H230" s="82" t="s">
        <v>838</v>
      </c>
      <c r="I230" s="78" t="s">
        <v>128</v>
      </c>
      <c r="J230" s="78" t="s">
        <v>839</v>
      </c>
    </row>
    <row r="231" spans="1:10" x14ac:dyDescent="0.25">
      <c r="A231" s="69" t="s">
        <v>840</v>
      </c>
      <c r="B231" s="49" t="s">
        <v>841</v>
      </c>
      <c r="C231" s="49" t="s">
        <v>225</v>
      </c>
      <c r="D231" s="49" t="s">
        <v>654</v>
      </c>
      <c r="E231" s="69">
        <v>20</v>
      </c>
      <c r="F231" s="69" t="s">
        <v>45</v>
      </c>
      <c r="G231" s="47"/>
      <c r="H231" s="82" t="s">
        <v>842</v>
      </c>
      <c r="I231" s="78" t="s">
        <v>843</v>
      </c>
      <c r="J231" s="78" t="s">
        <v>844</v>
      </c>
    </row>
    <row r="232" spans="1:10" x14ac:dyDescent="0.25">
      <c r="A232" s="69" t="s">
        <v>845</v>
      </c>
      <c r="B232" s="49" t="s">
        <v>846</v>
      </c>
      <c r="C232" s="49" t="s">
        <v>225</v>
      </c>
      <c r="D232" s="49" t="s">
        <v>993</v>
      </c>
      <c r="E232" s="69">
        <v>20</v>
      </c>
      <c r="F232" s="69" t="s">
        <v>45</v>
      </c>
      <c r="G232" s="47"/>
      <c r="H232" s="82" t="s">
        <v>847</v>
      </c>
      <c r="I232" s="78" t="s">
        <v>128</v>
      </c>
      <c r="J232" s="78" t="s">
        <v>848</v>
      </c>
    </row>
    <row r="233" spans="1:10" x14ac:dyDescent="0.25">
      <c r="A233" s="69" t="s">
        <v>849</v>
      </c>
      <c r="B233" s="49" t="s">
        <v>850</v>
      </c>
      <c r="C233" s="49" t="s">
        <v>225</v>
      </c>
      <c r="D233" s="49" t="s">
        <v>993</v>
      </c>
      <c r="E233" s="69">
        <v>20</v>
      </c>
      <c r="F233" s="69" t="s">
        <v>45</v>
      </c>
      <c r="G233" s="47"/>
      <c r="H233" s="82" t="s">
        <v>851</v>
      </c>
      <c r="I233" s="78" t="s">
        <v>128</v>
      </c>
      <c r="J233" s="78" t="s">
        <v>852</v>
      </c>
    </row>
    <row r="234" spans="1:10" x14ac:dyDescent="0.25">
      <c r="A234" s="69" t="s">
        <v>853</v>
      </c>
      <c r="B234" s="49" t="s">
        <v>854</v>
      </c>
      <c r="C234" s="49" t="s">
        <v>225</v>
      </c>
      <c r="D234" s="49" t="s">
        <v>654</v>
      </c>
      <c r="E234" s="69">
        <v>1</v>
      </c>
      <c r="F234" s="69" t="s">
        <v>45</v>
      </c>
      <c r="G234" s="47"/>
      <c r="H234" s="82" t="s">
        <v>855</v>
      </c>
      <c r="I234" s="78" t="s">
        <v>128</v>
      </c>
      <c r="J234" s="78" t="s">
        <v>856</v>
      </c>
    </row>
    <row r="235" spans="1:10" x14ac:dyDescent="0.25">
      <c r="A235" s="69" t="s">
        <v>857</v>
      </c>
      <c r="B235" s="49" t="s">
        <v>858</v>
      </c>
      <c r="C235" s="49" t="s">
        <v>225</v>
      </c>
      <c r="D235" s="49" t="s">
        <v>988</v>
      </c>
      <c r="E235" s="69">
        <v>2</v>
      </c>
      <c r="F235" s="69" t="s">
        <v>45</v>
      </c>
      <c r="G235" s="47" t="s">
        <v>1328</v>
      </c>
      <c r="H235" s="82" t="s">
        <v>859</v>
      </c>
      <c r="I235" s="78" t="s">
        <v>527</v>
      </c>
      <c r="J235" s="78"/>
    </row>
    <row r="236" spans="1:10" x14ac:dyDescent="0.25">
      <c r="A236" s="69" t="s">
        <v>860</v>
      </c>
      <c r="B236" s="49" t="s">
        <v>861</v>
      </c>
      <c r="C236" s="49" t="s">
        <v>225</v>
      </c>
      <c r="D236" s="49" t="s">
        <v>993</v>
      </c>
      <c r="E236" s="69">
        <v>20</v>
      </c>
      <c r="F236" s="69" t="s">
        <v>45</v>
      </c>
      <c r="G236" s="47"/>
      <c r="H236" s="82" t="s">
        <v>862</v>
      </c>
      <c r="I236" s="78" t="s">
        <v>527</v>
      </c>
      <c r="J236" s="78" t="s">
        <v>863</v>
      </c>
    </row>
    <row r="237" spans="1:10" x14ac:dyDescent="0.25">
      <c r="A237" s="69" t="s">
        <v>864</v>
      </c>
      <c r="B237" s="49" t="s">
        <v>865</v>
      </c>
      <c r="C237" s="49" t="s">
        <v>225</v>
      </c>
      <c r="D237" s="49" t="s">
        <v>993</v>
      </c>
      <c r="E237" s="69">
        <v>20</v>
      </c>
      <c r="F237" s="69" t="s">
        <v>45</v>
      </c>
      <c r="G237" s="47"/>
      <c r="H237" s="82" t="s">
        <v>866</v>
      </c>
      <c r="I237" s="78" t="s">
        <v>527</v>
      </c>
      <c r="J237" s="78" t="s">
        <v>867</v>
      </c>
    </row>
    <row r="238" spans="1:10" x14ac:dyDescent="0.25">
      <c r="A238" s="69" t="s">
        <v>868</v>
      </c>
      <c r="B238" s="49" t="s">
        <v>869</v>
      </c>
      <c r="C238" s="49" t="s">
        <v>225</v>
      </c>
      <c r="D238" s="49" t="s">
        <v>993</v>
      </c>
      <c r="E238" s="69">
        <v>1</v>
      </c>
      <c r="F238" s="69" t="s">
        <v>45</v>
      </c>
      <c r="G238" s="47"/>
      <c r="H238" s="82">
        <v>305765</v>
      </c>
      <c r="I238" s="78" t="s">
        <v>527</v>
      </c>
      <c r="J238" s="78"/>
    </row>
    <row r="239" spans="1:10" x14ac:dyDescent="0.25">
      <c r="A239" s="69" t="s">
        <v>870</v>
      </c>
      <c r="B239" s="49" t="s">
        <v>871</v>
      </c>
      <c r="C239" s="49" t="s">
        <v>59</v>
      </c>
      <c r="D239" s="49" t="s">
        <v>462</v>
      </c>
      <c r="E239" s="69">
        <v>2</v>
      </c>
      <c r="F239" s="69" t="s">
        <v>45</v>
      </c>
      <c r="G239" s="47"/>
      <c r="H239" s="82" t="s">
        <v>872</v>
      </c>
      <c r="I239" s="78"/>
      <c r="J239" s="78"/>
    </row>
    <row r="240" spans="1:10" x14ac:dyDescent="0.25">
      <c r="A240" s="69" t="s">
        <v>873</v>
      </c>
      <c r="B240" s="49" t="s">
        <v>874</v>
      </c>
      <c r="C240" s="49" t="s">
        <v>1122</v>
      </c>
      <c r="D240" s="49" t="s">
        <v>1123</v>
      </c>
      <c r="E240" s="69">
        <v>14</v>
      </c>
      <c r="F240" s="69" t="s">
        <v>45</v>
      </c>
      <c r="G240" s="47"/>
      <c r="H240" s="82" t="s">
        <v>875</v>
      </c>
      <c r="I240" s="78" t="s">
        <v>876</v>
      </c>
      <c r="J240" s="78" t="s">
        <v>877</v>
      </c>
    </row>
    <row r="241" spans="1:10" x14ac:dyDescent="0.25">
      <c r="A241" s="69" t="s">
        <v>878</v>
      </c>
      <c r="B241" s="49" t="s">
        <v>879</v>
      </c>
      <c r="C241" s="49" t="s">
        <v>1122</v>
      </c>
      <c r="D241" s="49" t="s">
        <v>1123</v>
      </c>
      <c r="E241" s="69">
        <v>14</v>
      </c>
      <c r="F241" s="69" t="s">
        <v>45</v>
      </c>
      <c r="G241" s="47"/>
      <c r="H241" s="82" t="s">
        <v>880</v>
      </c>
      <c r="I241" s="78" t="s">
        <v>876</v>
      </c>
      <c r="J241" s="78" t="s">
        <v>881</v>
      </c>
    </row>
    <row r="242" spans="1:10" x14ac:dyDescent="0.25">
      <c r="A242" s="69" t="s">
        <v>882</v>
      </c>
      <c r="B242" s="49" t="s">
        <v>883</v>
      </c>
      <c r="C242" s="49" t="s">
        <v>49</v>
      </c>
      <c r="D242" s="49" t="s">
        <v>50</v>
      </c>
      <c r="E242" s="69">
        <v>28</v>
      </c>
      <c r="F242" s="69" t="s">
        <v>45</v>
      </c>
      <c r="G242" s="47"/>
      <c r="H242" s="82" t="s">
        <v>884</v>
      </c>
      <c r="I242" s="78" t="s">
        <v>876</v>
      </c>
      <c r="J242" s="78"/>
    </row>
    <row r="243" spans="1:10" x14ac:dyDescent="0.25">
      <c r="A243" s="69" t="s">
        <v>885</v>
      </c>
      <c r="B243" s="50" t="s">
        <v>1322</v>
      </c>
      <c r="C243" s="50" t="s">
        <v>886</v>
      </c>
      <c r="D243" s="50" t="s">
        <v>887</v>
      </c>
      <c r="E243" s="61">
        <v>14</v>
      </c>
      <c r="F243" s="61" t="s">
        <v>45</v>
      </c>
      <c r="G243" s="47"/>
      <c r="H243" s="79" t="s">
        <v>888</v>
      </c>
      <c r="I243" s="50" t="s">
        <v>1323</v>
      </c>
      <c r="J243" s="55"/>
    </row>
    <row r="244" spans="1:10" x14ac:dyDescent="0.25">
      <c r="A244" s="69" t="s">
        <v>889</v>
      </c>
      <c r="B244" s="73" t="s">
        <v>890</v>
      </c>
      <c r="C244" s="49" t="s">
        <v>43</v>
      </c>
      <c r="D244" s="49" t="s">
        <v>44</v>
      </c>
      <c r="E244" s="69">
        <v>6</v>
      </c>
      <c r="F244" s="69" t="s">
        <v>45</v>
      </c>
      <c r="G244" s="47"/>
      <c r="H244" s="82">
        <v>484405</v>
      </c>
      <c r="I244" s="78" t="s">
        <v>46</v>
      </c>
      <c r="J244" s="78"/>
    </row>
    <row r="245" spans="1:10" x14ac:dyDescent="0.25">
      <c r="A245" s="69" t="s">
        <v>891</v>
      </c>
      <c r="B245" s="73" t="s">
        <v>892</v>
      </c>
      <c r="C245" s="49" t="s">
        <v>43</v>
      </c>
      <c r="D245" s="49" t="s">
        <v>44</v>
      </c>
      <c r="E245" s="69">
        <v>6</v>
      </c>
      <c r="F245" s="69" t="s">
        <v>45</v>
      </c>
      <c r="G245" s="47"/>
      <c r="H245" s="82">
        <v>484407</v>
      </c>
      <c r="I245" s="78" t="s">
        <v>46</v>
      </c>
      <c r="J245" s="78"/>
    </row>
    <row r="246" spans="1:10" x14ac:dyDescent="0.25">
      <c r="A246" s="69" t="s">
        <v>893</v>
      </c>
      <c r="B246" s="73" t="s">
        <v>894</v>
      </c>
      <c r="C246" s="49" t="s">
        <v>43</v>
      </c>
      <c r="D246" s="49" t="s">
        <v>44</v>
      </c>
      <c r="E246" s="69">
        <v>6</v>
      </c>
      <c r="F246" s="69" t="s">
        <v>45</v>
      </c>
      <c r="G246" s="47"/>
      <c r="H246" s="82" t="s">
        <v>895</v>
      </c>
      <c r="I246" s="78" t="s">
        <v>46</v>
      </c>
      <c r="J246" s="78"/>
    </row>
    <row r="247" spans="1:10" x14ac:dyDescent="0.25">
      <c r="A247" s="69" t="s">
        <v>896</v>
      </c>
      <c r="B247" s="73" t="s">
        <v>897</v>
      </c>
      <c r="C247" s="49" t="s">
        <v>43</v>
      </c>
      <c r="D247" s="49" t="s">
        <v>44</v>
      </c>
      <c r="E247" s="69">
        <v>6</v>
      </c>
      <c r="F247" s="69" t="s">
        <v>45</v>
      </c>
      <c r="G247" s="47"/>
      <c r="H247" s="82" t="s">
        <v>898</v>
      </c>
      <c r="I247" s="78" t="s">
        <v>46</v>
      </c>
      <c r="J247" s="78"/>
    </row>
    <row r="248" spans="1:10" x14ac:dyDescent="0.25">
      <c r="A248" s="69" t="s">
        <v>899</v>
      </c>
      <c r="B248" s="73" t="s">
        <v>900</v>
      </c>
      <c r="C248" s="49" t="s">
        <v>59</v>
      </c>
      <c r="D248" s="49" t="s">
        <v>1185</v>
      </c>
      <c r="E248" s="69">
        <v>6</v>
      </c>
      <c r="F248" s="69" t="s">
        <v>45</v>
      </c>
      <c r="G248" s="47"/>
      <c r="H248" s="82">
        <v>4924</v>
      </c>
      <c r="I248" s="78" t="s">
        <v>901</v>
      </c>
      <c r="J248" s="78"/>
    </row>
    <row r="249" spans="1:10" x14ac:dyDescent="0.25">
      <c r="A249" s="69" t="s">
        <v>902</v>
      </c>
      <c r="B249" s="49" t="s">
        <v>1315</v>
      </c>
      <c r="C249" s="49" t="s">
        <v>277</v>
      </c>
      <c r="D249" s="49" t="s">
        <v>278</v>
      </c>
      <c r="E249" s="45">
        <v>6</v>
      </c>
      <c r="F249" s="45" t="s">
        <v>45</v>
      </c>
      <c r="G249" s="47"/>
      <c r="H249" s="79" t="s">
        <v>1316</v>
      </c>
      <c r="I249" s="78" t="s">
        <v>328</v>
      </c>
      <c r="J249" s="78"/>
    </row>
    <row r="250" spans="1:10" x14ac:dyDescent="0.25">
      <c r="A250" s="69" t="s">
        <v>903</v>
      </c>
      <c r="B250" s="73" t="s">
        <v>1311</v>
      </c>
      <c r="C250" s="49" t="s">
        <v>886</v>
      </c>
      <c r="D250" s="49" t="s">
        <v>1038</v>
      </c>
      <c r="E250" s="69">
        <v>6</v>
      </c>
      <c r="F250" s="69" t="s">
        <v>45</v>
      </c>
      <c r="G250" s="47"/>
      <c r="H250" s="82" t="s">
        <v>904</v>
      </c>
      <c r="I250" s="49" t="s">
        <v>1323</v>
      </c>
      <c r="J250" s="78"/>
    </row>
    <row r="251" spans="1:10" x14ac:dyDescent="0.25">
      <c r="A251" s="69" t="s">
        <v>905</v>
      </c>
      <c r="B251" s="73" t="s">
        <v>1312</v>
      </c>
      <c r="C251" s="49" t="s">
        <v>886</v>
      </c>
      <c r="D251" s="49" t="s">
        <v>1038</v>
      </c>
      <c r="E251" s="69">
        <v>6</v>
      </c>
      <c r="F251" s="69" t="s">
        <v>45</v>
      </c>
      <c r="G251" s="47"/>
      <c r="H251" s="82" t="s">
        <v>906</v>
      </c>
      <c r="I251" s="49" t="s">
        <v>1323</v>
      </c>
      <c r="J251" s="78"/>
    </row>
    <row r="252" spans="1:10" x14ac:dyDescent="0.25">
      <c r="A252" s="69" t="s">
        <v>907</v>
      </c>
      <c r="B252" s="73" t="s">
        <v>1313</v>
      </c>
      <c r="C252" s="49" t="s">
        <v>886</v>
      </c>
      <c r="D252" s="49" t="s">
        <v>1020</v>
      </c>
      <c r="E252" s="69">
        <v>6</v>
      </c>
      <c r="F252" s="69" t="s">
        <v>45</v>
      </c>
      <c r="G252" s="47"/>
      <c r="H252" s="82" t="s">
        <v>908</v>
      </c>
      <c r="I252" s="78" t="s">
        <v>128</v>
      </c>
      <c r="J252" s="78"/>
    </row>
    <row r="253" spans="1:10" x14ac:dyDescent="0.25">
      <c r="A253" s="69" t="s">
        <v>909</v>
      </c>
      <c r="B253" s="73" t="s">
        <v>910</v>
      </c>
      <c r="C253" s="49" t="s">
        <v>456</v>
      </c>
      <c r="D253" s="49" t="s">
        <v>934</v>
      </c>
      <c r="E253" s="69">
        <v>1</v>
      </c>
      <c r="F253" s="69" t="s">
        <v>45</v>
      </c>
      <c r="G253" s="47"/>
      <c r="H253" s="82" t="s">
        <v>911</v>
      </c>
      <c r="I253" s="78" t="s">
        <v>912</v>
      </c>
      <c r="J253" s="78"/>
    </row>
    <row r="254" spans="1:10" x14ac:dyDescent="0.25">
      <c r="A254" s="69" t="s">
        <v>913</v>
      </c>
      <c r="B254" s="73" t="s">
        <v>914</v>
      </c>
      <c r="C254" s="49" t="s">
        <v>456</v>
      </c>
      <c r="D254" s="49" t="s">
        <v>934</v>
      </c>
      <c r="E254" s="69">
        <v>1</v>
      </c>
      <c r="F254" s="69" t="s">
        <v>45</v>
      </c>
      <c r="G254" s="47" t="s">
        <v>1329</v>
      </c>
      <c r="H254" s="82" t="s">
        <v>915</v>
      </c>
      <c r="I254" s="78" t="s">
        <v>46</v>
      </c>
      <c r="J254" s="78"/>
    </row>
    <row r="255" spans="1:10" x14ac:dyDescent="0.25">
      <c r="A255" s="69" t="s">
        <v>916</v>
      </c>
      <c r="B255" s="73" t="s">
        <v>917</v>
      </c>
      <c r="C255" s="49" t="s">
        <v>49</v>
      </c>
      <c r="D255" s="49" t="s">
        <v>356</v>
      </c>
      <c r="E255" s="69">
        <v>2</v>
      </c>
      <c r="F255" s="69" t="s">
        <v>45</v>
      </c>
      <c r="G255" s="47"/>
      <c r="H255" s="82" t="s">
        <v>918</v>
      </c>
      <c r="I255" s="78" t="s">
        <v>216</v>
      </c>
      <c r="J255" s="78"/>
    </row>
    <row r="256" spans="1:10" x14ac:dyDescent="0.25">
      <c r="A256" s="69" t="s">
        <v>919</v>
      </c>
      <c r="B256" s="73" t="s">
        <v>920</v>
      </c>
      <c r="C256" s="49" t="s">
        <v>225</v>
      </c>
      <c r="D256" s="49" t="s">
        <v>993</v>
      </c>
      <c r="E256" s="69">
        <v>20</v>
      </c>
      <c r="F256" s="69" t="s">
        <v>45</v>
      </c>
      <c r="G256" s="47"/>
      <c r="H256" s="82">
        <v>305762</v>
      </c>
      <c r="I256" s="78" t="s">
        <v>527</v>
      </c>
      <c r="J256" s="78"/>
    </row>
    <row r="257" spans="1:10" x14ac:dyDescent="0.25">
      <c r="A257" s="69" t="s">
        <v>921</v>
      </c>
      <c r="B257" s="73" t="s">
        <v>922</v>
      </c>
      <c r="C257" s="49" t="s">
        <v>49</v>
      </c>
      <c r="D257" s="49" t="s">
        <v>1186</v>
      </c>
      <c r="E257" s="69">
        <v>14</v>
      </c>
      <c r="F257" s="69" t="s">
        <v>45</v>
      </c>
      <c r="G257" s="47"/>
      <c r="H257" s="82" t="s">
        <v>923</v>
      </c>
      <c r="I257" s="78" t="s">
        <v>46</v>
      </c>
      <c r="J257" s="78"/>
    </row>
    <row r="258" spans="1:10" x14ac:dyDescent="0.25">
      <c r="A258" s="69" t="s">
        <v>924</v>
      </c>
      <c r="B258" s="73" t="s">
        <v>925</v>
      </c>
      <c r="C258" s="49" t="s">
        <v>49</v>
      </c>
      <c r="D258" s="49" t="s">
        <v>356</v>
      </c>
      <c r="E258" s="69">
        <v>4</v>
      </c>
      <c r="F258" s="69" t="s">
        <v>45</v>
      </c>
      <c r="G258" s="47"/>
      <c r="H258" s="82" t="s">
        <v>926</v>
      </c>
      <c r="I258" s="49" t="s">
        <v>1323</v>
      </c>
      <c r="J258" s="78"/>
    </row>
    <row r="259" spans="1:10" x14ac:dyDescent="0.25">
      <c r="A259" s="69" t="s">
        <v>927</v>
      </c>
      <c r="B259" s="49" t="s">
        <v>928</v>
      </c>
      <c r="C259" s="49" t="s">
        <v>456</v>
      </c>
      <c r="D259" s="49" t="s">
        <v>929</v>
      </c>
      <c r="E259" s="45">
        <v>14</v>
      </c>
      <c r="F259" s="45" t="s">
        <v>45</v>
      </c>
      <c r="G259" s="47"/>
      <c r="H259" s="79" t="s">
        <v>930</v>
      </c>
      <c r="I259" s="78" t="s">
        <v>931</v>
      </c>
      <c r="J259" s="78"/>
    </row>
    <row r="260" spans="1:10" x14ac:dyDescent="0.25">
      <c r="A260" s="69" t="s">
        <v>932</v>
      </c>
      <c r="B260" s="49" t="s">
        <v>933</v>
      </c>
      <c r="C260" s="49" t="s">
        <v>456</v>
      </c>
      <c r="D260" s="49" t="s">
        <v>934</v>
      </c>
      <c r="E260" s="45">
        <v>2</v>
      </c>
      <c r="F260" s="45" t="s">
        <v>45</v>
      </c>
      <c r="G260" s="47"/>
      <c r="H260" s="79" t="s">
        <v>935</v>
      </c>
      <c r="I260" s="78" t="s">
        <v>936</v>
      </c>
      <c r="J260" s="78"/>
    </row>
    <row r="261" spans="1:10" ht="30" x14ac:dyDescent="0.25">
      <c r="A261" s="69" t="s">
        <v>937</v>
      </c>
      <c r="B261" s="49" t="s">
        <v>938</v>
      </c>
      <c r="C261" s="49" t="s">
        <v>456</v>
      </c>
      <c r="D261" s="49" t="s">
        <v>939</v>
      </c>
      <c r="E261" s="45">
        <v>2</v>
      </c>
      <c r="F261" s="45" t="s">
        <v>45</v>
      </c>
      <c r="G261" s="47" t="s">
        <v>1330</v>
      </c>
      <c r="H261" s="79" t="s">
        <v>940</v>
      </c>
      <c r="I261" s="78" t="s">
        <v>46</v>
      </c>
      <c r="J261" s="78"/>
    </row>
    <row r="262" spans="1:10" ht="30" x14ac:dyDescent="0.25">
      <c r="A262" s="69" t="s">
        <v>941</v>
      </c>
      <c r="B262" s="49" t="s">
        <v>942</v>
      </c>
      <c r="C262" s="49" t="s">
        <v>456</v>
      </c>
      <c r="D262" s="49" t="s">
        <v>939</v>
      </c>
      <c r="E262" s="45">
        <v>2</v>
      </c>
      <c r="F262" s="45" t="s">
        <v>45</v>
      </c>
      <c r="G262" s="47" t="s">
        <v>1330</v>
      </c>
      <c r="H262" s="79" t="s">
        <v>943</v>
      </c>
      <c r="I262" s="78" t="s">
        <v>46</v>
      </c>
      <c r="J262" s="78"/>
    </row>
    <row r="263" spans="1:10" x14ac:dyDescent="0.25">
      <c r="A263" s="69" t="s">
        <v>944</v>
      </c>
      <c r="B263" s="73" t="s">
        <v>945</v>
      </c>
      <c r="C263" s="49" t="s">
        <v>456</v>
      </c>
      <c r="D263" s="49" t="s">
        <v>934</v>
      </c>
      <c r="E263" s="69">
        <v>2</v>
      </c>
      <c r="F263" s="69" t="s">
        <v>45</v>
      </c>
      <c r="G263" s="47"/>
      <c r="H263" s="82" t="s">
        <v>946</v>
      </c>
      <c r="I263" s="78" t="s">
        <v>527</v>
      </c>
      <c r="J263" s="78"/>
    </row>
    <row r="264" spans="1:10" x14ac:dyDescent="0.25">
      <c r="A264" s="69" t="s">
        <v>947</v>
      </c>
      <c r="B264" s="49" t="s">
        <v>948</v>
      </c>
      <c r="C264" s="49" t="s">
        <v>456</v>
      </c>
      <c r="D264" s="49" t="s">
        <v>457</v>
      </c>
      <c r="E264" s="45">
        <v>2</v>
      </c>
      <c r="F264" s="45" t="s">
        <v>45</v>
      </c>
      <c r="G264" s="47"/>
      <c r="H264" s="79" t="s">
        <v>949</v>
      </c>
      <c r="I264" s="78" t="s">
        <v>46</v>
      </c>
      <c r="J264" s="78"/>
    </row>
    <row r="265" spans="1:10" x14ac:dyDescent="0.25">
      <c r="A265" s="69" t="s">
        <v>950</v>
      </c>
      <c r="B265" s="73" t="s">
        <v>951</v>
      </c>
      <c r="C265" s="49" t="s">
        <v>1122</v>
      </c>
      <c r="D265" s="49" t="s">
        <v>1123</v>
      </c>
      <c r="E265" s="69">
        <v>14</v>
      </c>
      <c r="F265" s="69" t="s">
        <v>45</v>
      </c>
      <c r="G265" s="47"/>
      <c r="H265" s="82" t="s">
        <v>952</v>
      </c>
      <c r="I265" s="78" t="s">
        <v>876</v>
      </c>
      <c r="J265" s="78"/>
    </row>
    <row r="266" spans="1:10" x14ac:dyDescent="0.25">
      <c r="A266" s="69" t="s">
        <v>953</v>
      </c>
      <c r="B266" s="73" t="s">
        <v>954</v>
      </c>
      <c r="C266" s="49" t="s">
        <v>1122</v>
      </c>
      <c r="D266" s="49" t="s">
        <v>1187</v>
      </c>
      <c r="E266" s="69">
        <v>28</v>
      </c>
      <c r="F266" s="69" t="s">
        <v>45</v>
      </c>
      <c r="G266" s="47"/>
      <c r="H266" s="82" t="s">
        <v>955</v>
      </c>
      <c r="I266" s="78" t="s">
        <v>956</v>
      </c>
      <c r="J266" s="78"/>
    </row>
    <row r="267" spans="1:10" x14ac:dyDescent="0.25">
      <c r="A267" s="69" t="s">
        <v>957</v>
      </c>
      <c r="B267" s="39" t="s">
        <v>958</v>
      </c>
      <c r="C267" s="49" t="s">
        <v>59</v>
      </c>
      <c r="D267" s="49" t="s">
        <v>60</v>
      </c>
      <c r="E267" s="69">
        <v>1</v>
      </c>
      <c r="F267" s="69" t="s">
        <v>45</v>
      </c>
      <c r="G267" s="47"/>
      <c r="H267" s="82" t="s">
        <v>959</v>
      </c>
      <c r="I267" s="78" t="s">
        <v>960</v>
      </c>
      <c r="J267" s="78"/>
    </row>
    <row r="268" spans="1:10" x14ac:dyDescent="0.25">
      <c r="A268" s="69" t="s">
        <v>961</v>
      </c>
      <c r="B268" s="73" t="s">
        <v>962</v>
      </c>
      <c r="C268" s="49" t="s">
        <v>59</v>
      </c>
      <c r="D268" s="49" t="s">
        <v>60</v>
      </c>
      <c r="E268" s="69">
        <v>1</v>
      </c>
      <c r="F268" s="69" t="s">
        <v>45</v>
      </c>
      <c r="G268" s="47"/>
      <c r="H268" s="82" t="s">
        <v>963</v>
      </c>
      <c r="I268" s="78" t="s">
        <v>960</v>
      </c>
      <c r="J268" s="78"/>
    </row>
    <row r="269" spans="1:10" x14ac:dyDescent="0.25">
      <c r="A269" s="69" t="s">
        <v>964</v>
      </c>
      <c r="B269" s="73" t="s">
        <v>965</v>
      </c>
      <c r="C269" s="49" t="s">
        <v>59</v>
      </c>
      <c r="D269" s="49" t="s">
        <v>60</v>
      </c>
      <c r="E269" s="69">
        <v>1</v>
      </c>
      <c r="F269" s="69" t="s">
        <v>45</v>
      </c>
      <c r="G269" s="47"/>
      <c r="H269" s="82" t="s">
        <v>966</v>
      </c>
      <c r="I269" s="78" t="s">
        <v>960</v>
      </c>
      <c r="J269" s="78"/>
    </row>
    <row r="270" spans="1:10" ht="30" x14ac:dyDescent="0.25">
      <c r="A270" s="69" t="s">
        <v>967</v>
      </c>
      <c r="B270" s="49" t="s">
        <v>1317</v>
      </c>
      <c r="C270" s="49" t="s">
        <v>49</v>
      </c>
      <c r="D270" s="49" t="s">
        <v>968</v>
      </c>
      <c r="E270" s="45">
        <v>1</v>
      </c>
      <c r="F270" s="45" t="s">
        <v>45</v>
      </c>
      <c r="G270" s="47"/>
      <c r="H270" s="79" t="s">
        <v>969</v>
      </c>
      <c r="I270" s="49" t="s">
        <v>1323</v>
      </c>
      <c r="J270" s="78"/>
    </row>
    <row r="271" spans="1:10" x14ac:dyDescent="0.25">
      <c r="A271" s="69" t="s">
        <v>970</v>
      </c>
      <c r="B271" s="73" t="s">
        <v>971</v>
      </c>
      <c r="C271" s="49" t="s">
        <v>1122</v>
      </c>
      <c r="D271" s="49" t="s">
        <v>1188</v>
      </c>
      <c r="E271" s="69">
        <v>6</v>
      </c>
      <c r="F271" s="69" t="s">
        <v>45</v>
      </c>
      <c r="G271" s="47"/>
      <c r="H271" s="82" t="s">
        <v>972</v>
      </c>
      <c r="I271" s="49" t="s">
        <v>1323</v>
      </c>
      <c r="J271" s="78"/>
    </row>
    <row r="272" spans="1:10" x14ac:dyDescent="0.25">
      <c r="A272" s="69" t="s">
        <v>973</v>
      </c>
      <c r="B272" s="73" t="s">
        <v>974</v>
      </c>
      <c r="C272" s="49" t="s">
        <v>1122</v>
      </c>
      <c r="D272" s="49" t="s">
        <v>1188</v>
      </c>
      <c r="E272" s="69">
        <v>6</v>
      </c>
      <c r="F272" s="69" t="s">
        <v>45</v>
      </c>
      <c r="G272" s="47"/>
      <c r="H272" s="82" t="s">
        <v>975</v>
      </c>
      <c r="I272" s="49" t="s">
        <v>1323</v>
      </c>
      <c r="J272" s="78"/>
    </row>
    <row r="273" spans="1:10" x14ac:dyDescent="0.25">
      <c r="A273" s="69" t="s">
        <v>976</v>
      </c>
      <c r="B273" s="49" t="s">
        <v>977</v>
      </c>
      <c r="C273" s="49" t="s">
        <v>49</v>
      </c>
      <c r="D273" s="49" t="s">
        <v>968</v>
      </c>
      <c r="E273" s="45">
        <v>1</v>
      </c>
      <c r="F273" s="45" t="s">
        <v>45</v>
      </c>
      <c r="G273" s="47"/>
      <c r="H273" s="79" t="s">
        <v>978</v>
      </c>
      <c r="I273" s="78" t="s">
        <v>876</v>
      </c>
      <c r="J273" s="78"/>
    </row>
    <row r="274" spans="1:10" x14ac:dyDescent="0.25">
      <c r="A274" s="69" t="s">
        <v>979</v>
      </c>
      <c r="B274" s="73" t="s">
        <v>980</v>
      </c>
      <c r="C274" s="49" t="s">
        <v>1122</v>
      </c>
      <c r="D274" s="49" t="s">
        <v>1188</v>
      </c>
      <c r="E274" s="69">
        <v>6</v>
      </c>
      <c r="F274" s="69" t="s">
        <v>45</v>
      </c>
      <c r="G274" s="47"/>
      <c r="H274" s="82" t="s">
        <v>981</v>
      </c>
      <c r="I274" s="49" t="s">
        <v>1323</v>
      </c>
      <c r="J274" s="78"/>
    </row>
    <row r="275" spans="1:10" x14ac:dyDescent="0.25">
      <c r="A275" s="69" t="s">
        <v>982</v>
      </c>
      <c r="B275" s="73" t="s">
        <v>983</v>
      </c>
      <c r="C275" s="47" t="s">
        <v>59</v>
      </c>
      <c r="D275" s="47" t="s">
        <v>984</v>
      </c>
      <c r="E275" s="69">
        <v>6</v>
      </c>
      <c r="F275" s="69" t="s">
        <v>45</v>
      </c>
      <c r="G275" s="47"/>
      <c r="H275" s="82" t="s">
        <v>985</v>
      </c>
      <c r="I275" s="49" t="s">
        <v>1323</v>
      </c>
      <c r="J275" s="78"/>
    </row>
    <row r="276" spans="1:10" x14ac:dyDescent="0.25">
      <c r="A276" s="69" t="s">
        <v>986</v>
      </c>
      <c r="B276" s="49" t="s">
        <v>987</v>
      </c>
      <c r="C276" s="49" t="s">
        <v>225</v>
      </c>
      <c r="D276" s="49" t="s">
        <v>988</v>
      </c>
      <c r="E276" s="45">
        <v>1</v>
      </c>
      <c r="F276" s="45" t="s">
        <v>45</v>
      </c>
      <c r="G276" s="47"/>
      <c r="H276" s="79" t="s">
        <v>989</v>
      </c>
      <c r="I276" s="78" t="s">
        <v>990</v>
      </c>
      <c r="J276" s="78"/>
    </row>
    <row r="277" spans="1:10" x14ac:dyDescent="0.25">
      <c r="A277" s="69" t="s">
        <v>991</v>
      </c>
      <c r="B277" s="49" t="s">
        <v>992</v>
      </c>
      <c r="C277" s="49" t="s">
        <v>225</v>
      </c>
      <c r="D277" s="49" t="s">
        <v>993</v>
      </c>
      <c r="E277" s="45">
        <v>1</v>
      </c>
      <c r="F277" s="45" t="s">
        <v>45</v>
      </c>
      <c r="G277" s="47"/>
      <c r="H277" s="79" t="s">
        <v>994</v>
      </c>
      <c r="I277" s="78" t="s">
        <v>990</v>
      </c>
      <c r="J277" s="78"/>
    </row>
    <row r="278" spans="1:10" x14ac:dyDescent="0.25">
      <c r="A278" s="45" t="s">
        <v>995</v>
      </c>
      <c r="B278" s="49" t="s">
        <v>996</v>
      </c>
      <c r="C278" s="49" t="s">
        <v>456</v>
      </c>
      <c r="D278" s="49" t="s">
        <v>457</v>
      </c>
      <c r="E278" s="45">
        <v>2</v>
      </c>
      <c r="F278" s="45" t="s">
        <v>45</v>
      </c>
      <c r="G278" s="47"/>
      <c r="H278" s="79"/>
      <c r="I278" s="49" t="s">
        <v>216</v>
      </c>
      <c r="J278" s="78"/>
    </row>
    <row r="279" spans="1:10" x14ac:dyDescent="0.25">
      <c r="A279" s="45" t="s">
        <v>997</v>
      </c>
      <c r="B279" s="49" t="s">
        <v>998</v>
      </c>
      <c r="C279" s="49" t="s">
        <v>43</v>
      </c>
      <c r="D279" s="49" t="s">
        <v>999</v>
      </c>
      <c r="E279" s="45">
        <v>1</v>
      </c>
      <c r="F279" s="45" t="s">
        <v>45</v>
      </c>
      <c r="G279" s="47" t="s">
        <v>1331</v>
      </c>
      <c r="H279" s="47" t="s">
        <v>1280</v>
      </c>
      <c r="I279" s="78" t="s">
        <v>128</v>
      </c>
      <c r="J279" s="78"/>
    </row>
    <row r="280" spans="1:10" x14ac:dyDescent="0.25">
      <c r="A280" s="45" t="s">
        <v>1000</v>
      </c>
      <c r="B280" s="49" t="s">
        <v>1001</v>
      </c>
      <c r="C280" s="49" t="s">
        <v>43</v>
      </c>
      <c r="D280" s="49" t="s">
        <v>999</v>
      </c>
      <c r="E280" s="45">
        <v>1</v>
      </c>
      <c r="F280" s="45" t="s">
        <v>45</v>
      </c>
      <c r="G280" s="47" t="s">
        <v>1331</v>
      </c>
      <c r="H280" s="47" t="s">
        <v>1281</v>
      </c>
      <c r="I280" s="78" t="s">
        <v>128</v>
      </c>
      <c r="J280" s="78"/>
    </row>
    <row r="281" spans="1:10" x14ac:dyDescent="0.25">
      <c r="A281" s="45" t="s">
        <v>1002</v>
      </c>
      <c r="B281" s="49" t="s">
        <v>1003</v>
      </c>
      <c r="C281" s="49" t="s">
        <v>43</v>
      </c>
      <c r="D281" s="49" t="s">
        <v>999</v>
      </c>
      <c r="E281" s="45">
        <v>1</v>
      </c>
      <c r="F281" s="45" t="s">
        <v>45</v>
      </c>
      <c r="G281" s="47" t="s">
        <v>1331</v>
      </c>
      <c r="H281" s="47" t="s">
        <v>1282</v>
      </c>
      <c r="I281" s="78" t="s">
        <v>128</v>
      </c>
      <c r="J281" s="78"/>
    </row>
    <row r="282" spans="1:10" x14ac:dyDescent="0.25">
      <c r="A282" s="45" t="s">
        <v>1004</v>
      </c>
      <c r="B282" s="49" t="s">
        <v>1005</v>
      </c>
      <c r="C282" s="49" t="s">
        <v>456</v>
      </c>
      <c r="D282" s="49" t="s">
        <v>939</v>
      </c>
      <c r="E282" s="65">
        <v>2</v>
      </c>
      <c r="F282" s="45" t="s">
        <v>45</v>
      </c>
      <c r="G282" s="47"/>
      <c r="H282" s="47" t="s">
        <v>1006</v>
      </c>
      <c r="I282" s="49" t="s">
        <v>1007</v>
      </c>
      <c r="J282" s="49"/>
    </row>
    <row r="283" spans="1:10" x14ac:dyDescent="0.25">
      <c r="A283" s="45" t="s">
        <v>1008</v>
      </c>
      <c r="B283" s="49" t="s">
        <v>1009</v>
      </c>
      <c r="C283" s="49" t="s">
        <v>886</v>
      </c>
      <c r="D283" s="49" t="s">
        <v>1010</v>
      </c>
      <c r="E283" s="65">
        <v>7</v>
      </c>
      <c r="F283" s="45" t="s">
        <v>45</v>
      </c>
      <c r="G283" s="47"/>
      <c r="H283" s="47">
        <v>900363</v>
      </c>
      <c r="I283" s="49" t="s">
        <v>1011</v>
      </c>
      <c r="J283" s="49"/>
    </row>
    <row r="284" spans="1:10" x14ac:dyDescent="0.25">
      <c r="A284" s="58" t="s">
        <v>1285</v>
      </c>
      <c r="B284" s="59" t="s">
        <v>1286</v>
      </c>
      <c r="C284" s="59" t="s">
        <v>277</v>
      </c>
      <c r="D284" s="59" t="s">
        <v>624</v>
      </c>
      <c r="E284" s="58">
        <v>28</v>
      </c>
      <c r="F284" s="58" t="s">
        <v>45</v>
      </c>
      <c r="G284" s="47"/>
      <c r="H284" s="59">
        <v>12233</v>
      </c>
      <c r="I284" s="59" t="s">
        <v>1287</v>
      </c>
      <c r="J284" s="59"/>
    </row>
    <row r="285" spans="1:10" x14ac:dyDescent="0.25">
      <c r="A285" s="45" t="s">
        <v>1012</v>
      </c>
      <c r="B285" s="49" t="s">
        <v>1013</v>
      </c>
      <c r="C285" s="49" t="s">
        <v>277</v>
      </c>
      <c r="D285" s="49" t="s">
        <v>624</v>
      </c>
      <c r="E285" s="65">
        <v>28</v>
      </c>
      <c r="F285" s="45" t="s">
        <v>56</v>
      </c>
      <c r="G285" s="47"/>
      <c r="H285" s="47" t="s">
        <v>1014</v>
      </c>
      <c r="I285" s="49" t="s">
        <v>1015</v>
      </c>
      <c r="J285" s="49"/>
    </row>
    <row r="286" spans="1:10" x14ac:dyDescent="0.25">
      <c r="A286" s="45" t="s">
        <v>1016</v>
      </c>
      <c r="B286" s="49" t="s">
        <v>1017</v>
      </c>
      <c r="C286" s="49" t="s">
        <v>277</v>
      </c>
      <c r="D286" s="49" t="s">
        <v>624</v>
      </c>
      <c r="E286" s="65">
        <v>28</v>
      </c>
      <c r="F286" s="45" t="s">
        <v>56</v>
      </c>
      <c r="G286" s="47"/>
      <c r="H286" s="47" t="s">
        <v>1018</v>
      </c>
      <c r="I286" s="49" t="s">
        <v>1015</v>
      </c>
      <c r="J286" s="49"/>
    </row>
    <row r="287" spans="1:10" x14ac:dyDescent="0.25">
      <c r="A287" s="45" t="s">
        <v>1019</v>
      </c>
      <c r="B287" s="49" t="s">
        <v>1318</v>
      </c>
      <c r="C287" s="49" t="s">
        <v>886</v>
      </c>
      <c r="D287" s="49" t="s">
        <v>1020</v>
      </c>
      <c r="E287" s="65">
        <v>28</v>
      </c>
      <c r="F287" s="45" t="s">
        <v>45</v>
      </c>
      <c r="G287" s="47"/>
      <c r="H287" s="47">
        <v>101.06</v>
      </c>
      <c r="I287" s="49" t="s">
        <v>1323</v>
      </c>
      <c r="J287" s="49"/>
    </row>
    <row r="288" spans="1:10" x14ac:dyDescent="0.25">
      <c r="A288" s="45" t="s">
        <v>1021</v>
      </c>
      <c r="B288" s="49" t="s">
        <v>1022</v>
      </c>
      <c r="C288" s="49" t="s">
        <v>59</v>
      </c>
      <c r="D288" s="49" t="s">
        <v>95</v>
      </c>
      <c r="E288" s="65">
        <v>14</v>
      </c>
      <c r="F288" s="45" t="s">
        <v>45</v>
      </c>
      <c r="G288" s="47"/>
      <c r="H288" s="47">
        <v>375256</v>
      </c>
      <c r="I288" s="49" t="s">
        <v>417</v>
      </c>
      <c r="J288" s="49"/>
    </row>
    <row r="289" spans="1:10" x14ac:dyDescent="0.25">
      <c r="A289" s="45" t="s">
        <v>1023</v>
      </c>
      <c r="B289" s="49" t="s">
        <v>1024</v>
      </c>
      <c r="C289" s="49" t="s">
        <v>225</v>
      </c>
      <c r="D289" s="49" t="s">
        <v>993</v>
      </c>
      <c r="E289" s="65">
        <v>20</v>
      </c>
      <c r="F289" s="45" t="s">
        <v>45</v>
      </c>
      <c r="G289" s="47"/>
      <c r="H289" s="47" t="s">
        <v>1025</v>
      </c>
      <c r="I289" s="49" t="s">
        <v>749</v>
      </c>
      <c r="J289" s="49"/>
    </row>
    <row r="290" spans="1:10" ht="30" x14ac:dyDescent="0.25">
      <c r="A290" s="45" t="s">
        <v>1026</v>
      </c>
      <c r="B290" s="49" t="s">
        <v>1319</v>
      </c>
      <c r="C290" s="49" t="s">
        <v>49</v>
      </c>
      <c r="D290" s="49" t="s">
        <v>356</v>
      </c>
      <c r="E290" s="65">
        <v>4</v>
      </c>
      <c r="F290" s="45" t="s">
        <v>45</v>
      </c>
      <c r="G290" s="47"/>
      <c r="H290" s="47" t="s">
        <v>1027</v>
      </c>
      <c r="I290" s="49" t="s">
        <v>1323</v>
      </c>
      <c r="J290" s="49"/>
    </row>
    <row r="291" spans="1:10" x14ac:dyDescent="0.25">
      <c r="A291" s="45" t="s">
        <v>1028</v>
      </c>
      <c r="B291" s="49" t="s">
        <v>1029</v>
      </c>
      <c r="C291" s="49" t="s">
        <v>225</v>
      </c>
      <c r="D291" s="49" t="s">
        <v>654</v>
      </c>
      <c r="E291" s="65">
        <v>20</v>
      </c>
      <c r="F291" s="45" t="s">
        <v>45</v>
      </c>
      <c r="G291" s="47"/>
      <c r="H291" s="47" t="s">
        <v>1030</v>
      </c>
      <c r="I291" s="49" t="s">
        <v>128</v>
      </c>
      <c r="J291" s="49"/>
    </row>
    <row r="292" spans="1:10" x14ac:dyDescent="0.25">
      <c r="A292" s="45" t="s">
        <v>1031</v>
      </c>
      <c r="B292" s="49" t="s">
        <v>1032</v>
      </c>
      <c r="C292" s="49" t="s">
        <v>225</v>
      </c>
      <c r="D292" s="49" t="s">
        <v>654</v>
      </c>
      <c r="E292" s="65">
        <v>20</v>
      </c>
      <c r="F292" s="45" t="s">
        <v>45</v>
      </c>
      <c r="G292" s="47"/>
      <c r="H292" s="47" t="s">
        <v>1033</v>
      </c>
      <c r="I292" s="49" t="s">
        <v>128</v>
      </c>
      <c r="J292" s="49"/>
    </row>
    <row r="293" spans="1:10" x14ac:dyDescent="0.25">
      <c r="A293" s="45" t="s">
        <v>1034</v>
      </c>
      <c r="B293" s="49" t="s">
        <v>1035</v>
      </c>
      <c r="C293" s="49" t="s">
        <v>225</v>
      </c>
      <c r="D293" s="49" t="s">
        <v>654</v>
      </c>
      <c r="E293" s="65">
        <v>20</v>
      </c>
      <c r="F293" s="45" t="s">
        <v>45</v>
      </c>
      <c r="G293" s="47"/>
      <c r="H293" s="47" t="s">
        <v>1036</v>
      </c>
      <c r="I293" s="49" t="s">
        <v>258</v>
      </c>
      <c r="J293" s="49"/>
    </row>
    <row r="294" spans="1:10" x14ac:dyDescent="0.25">
      <c r="A294" s="45" t="s">
        <v>1037</v>
      </c>
      <c r="B294" s="49" t="s">
        <v>1320</v>
      </c>
      <c r="C294" s="49" t="s">
        <v>886</v>
      </c>
      <c r="D294" s="49" t="s">
        <v>1038</v>
      </c>
      <c r="E294" s="65">
        <v>6</v>
      </c>
      <c r="F294" s="45" t="s">
        <v>45</v>
      </c>
      <c r="G294" s="47"/>
      <c r="H294" s="47" t="s">
        <v>1039</v>
      </c>
      <c r="I294" s="49" t="s">
        <v>755</v>
      </c>
      <c r="J294" s="49"/>
    </row>
    <row r="295" spans="1:10" x14ac:dyDescent="0.25">
      <c r="A295" s="69" t="s">
        <v>1040</v>
      </c>
      <c r="B295" s="49" t="s">
        <v>1041</v>
      </c>
      <c r="C295" s="49" t="s">
        <v>886</v>
      </c>
      <c r="D295" s="49" t="s">
        <v>1042</v>
      </c>
      <c r="E295" s="65">
        <v>1</v>
      </c>
      <c r="F295" s="69" t="s">
        <v>45</v>
      </c>
      <c r="G295" s="47"/>
      <c r="H295" s="79" t="s">
        <v>1043</v>
      </c>
      <c r="I295" s="49" t="s">
        <v>1323</v>
      </c>
      <c r="J295" s="49"/>
    </row>
    <row r="296" spans="1:10" x14ac:dyDescent="0.25">
      <c r="A296" s="45" t="s">
        <v>1044</v>
      </c>
      <c r="B296" s="49" t="s">
        <v>1045</v>
      </c>
      <c r="C296" s="49" t="s">
        <v>225</v>
      </c>
      <c r="D296" s="49" t="s">
        <v>654</v>
      </c>
      <c r="E296" s="65">
        <v>20</v>
      </c>
      <c r="F296" s="45" t="s">
        <v>45</v>
      </c>
      <c r="G296" s="47"/>
      <c r="H296" s="47" t="s">
        <v>1046</v>
      </c>
      <c r="I296" s="49" t="s">
        <v>128</v>
      </c>
      <c r="J296" s="49"/>
    </row>
    <row r="297" spans="1:10" x14ac:dyDescent="0.25">
      <c r="A297" s="69" t="s">
        <v>1047</v>
      </c>
      <c r="B297" s="49" t="s">
        <v>1048</v>
      </c>
      <c r="C297" s="49" t="s">
        <v>49</v>
      </c>
      <c r="D297" s="49" t="s">
        <v>968</v>
      </c>
      <c r="E297" s="69">
        <v>1</v>
      </c>
      <c r="F297" s="69" t="s">
        <v>45</v>
      </c>
      <c r="G297" s="47"/>
      <c r="H297" s="82">
        <v>2862</v>
      </c>
      <c r="I297" s="49" t="s">
        <v>1323</v>
      </c>
      <c r="J297" s="78"/>
    </row>
    <row r="298" spans="1:10" x14ac:dyDescent="0.25">
      <c r="A298" s="69" t="s">
        <v>1049</v>
      </c>
      <c r="B298" s="49" t="s">
        <v>1050</v>
      </c>
      <c r="C298" s="49" t="s">
        <v>43</v>
      </c>
      <c r="D298" s="49" t="s">
        <v>44</v>
      </c>
      <c r="E298" s="69">
        <v>1</v>
      </c>
      <c r="F298" s="69" t="s">
        <v>45</v>
      </c>
      <c r="G298" s="47"/>
      <c r="H298" s="82">
        <v>205517</v>
      </c>
      <c r="I298" s="78" t="s">
        <v>876</v>
      </c>
      <c r="J298" s="78"/>
    </row>
    <row r="299" spans="1:10" x14ac:dyDescent="0.25">
      <c r="A299" s="69" t="s">
        <v>1051</v>
      </c>
      <c r="B299" s="49" t="s">
        <v>1052</v>
      </c>
      <c r="C299" s="49" t="s">
        <v>225</v>
      </c>
      <c r="D299" s="49" t="s">
        <v>654</v>
      </c>
      <c r="E299" s="69">
        <v>20</v>
      </c>
      <c r="F299" s="69" t="s">
        <v>45</v>
      </c>
      <c r="G299" s="47"/>
      <c r="H299" s="41">
        <v>302831</v>
      </c>
      <c r="I299" s="78" t="s">
        <v>258</v>
      </c>
      <c r="J299" s="49"/>
    </row>
    <row r="300" spans="1:10" x14ac:dyDescent="0.25">
      <c r="A300" s="69" t="s">
        <v>1053</v>
      </c>
      <c r="B300" s="49" t="s">
        <v>1054</v>
      </c>
      <c r="C300" s="49" t="s">
        <v>225</v>
      </c>
      <c r="D300" s="49" t="s">
        <v>654</v>
      </c>
      <c r="E300" s="69">
        <v>20</v>
      </c>
      <c r="F300" s="69" t="s">
        <v>45</v>
      </c>
      <c r="G300" s="47"/>
      <c r="H300" s="41">
        <v>302833</v>
      </c>
      <c r="I300" s="78" t="s">
        <v>258</v>
      </c>
      <c r="J300" s="49"/>
    </row>
    <row r="301" spans="1:10" x14ac:dyDescent="0.25">
      <c r="A301" s="69" t="s">
        <v>1055</v>
      </c>
      <c r="B301" s="49" t="s">
        <v>1321</v>
      </c>
      <c r="C301" s="49" t="s">
        <v>43</v>
      </c>
      <c r="D301" s="49" t="s">
        <v>44</v>
      </c>
      <c r="E301" s="45">
        <v>6</v>
      </c>
      <c r="F301" s="69" t="s">
        <v>45</v>
      </c>
      <c r="G301" s="47"/>
      <c r="H301" s="79" t="s">
        <v>1056</v>
      </c>
      <c r="I301" s="78" t="s">
        <v>46</v>
      </c>
      <c r="J301" s="49"/>
    </row>
    <row r="302" spans="1:10" x14ac:dyDescent="0.25">
      <c r="A302" s="69" t="s">
        <v>1057</v>
      </c>
      <c r="B302" s="49" t="s">
        <v>1058</v>
      </c>
      <c r="C302" s="49" t="s">
        <v>456</v>
      </c>
      <c r="D302" s="49" t="s">
        <v>457</v>
      </c>
      <c r="E302" s="69">
        <v>2</v>
      </c>
      <c r="F302" s="69" t="s">
        <v>45</v>
      </c>
      <c r="G302" s="47"/>
      <c r="H302" s="82" t="s">
        <v>1059</v>
      </c>
      <c r="I302" s="78" t="s">
        <v>936</v>
      </c>
      <c r="J302" s="78"/>
    </row>
    <row r="303" spans="1:10" x14ac:dyDescent="0.25">
      <c r="A303" s="69" t="s">
        <v>1060</v>
      </c>
      <c r="B303" s="49" t="s">
        <v>1061</v>
      </c>
      <c r="C303" s="49" t="s">
        <v>225</v>
      </c>
      <c r="D303" s="49" t="s">
        <v>993</v>
      </c>
      <c r="E303" s="69">
        <v>20</v>
      </c>
      <c r="F303" s="69" t="s">
        <v>45</v>
      </c>
      <c r="G303" s="47"/>
      <c r="H303" s="82" t="s">
        <v>1062</v>
      </c>
      <c r="I303" s="78" t="s">
        <v>1063</v>
      </c>
      <c r="J303" s="78"/>
    </row>
    <row r="304" spans="1:10" x14ac:dyDescent="0.25">
      <c r="A304" s="69" t="s">
        <v>1064</v>
      </c>
      <c r="B304" s="49" t="s">
        <v>1065</v>
      </c>
      <c r="C304" s="49" t="s">
        <v>59</v>
      </c>
      <c r="D304" s="49" t="s">
        <v>60</v>
      </c>
      <c r="E304" s="69">
        <v>14</v>
      </c>
      <c r="F304" s="69" t="s">
        <v>45</v>
      </c>
      <c r="G304" s="47"/>
      <c r="H304" s="82">
        <v>381167</v>
      </c>
      <c r="I304" s="78" t="s">
        <v>527</v>
      </c>
      <c r="J304" s="78"/>
    </row>
    <row r="305" spans="1:10" x14ac:dyDescent="0.25">
      <c r="A305" s="69" t="s">
        <v>1066</v>
      </c>
      <c r="B305" s="49" t="s">
        <v>1067</v>
      </c>
      <c r="C305" s="49" t="s">
        <v>277</v>
      </c>
      <c r="D305" s="49" t="s">
        <v>278</v>
      </c>
      <c r="E305" s="69">
        <v>20</v>
      </c>
      <c r="F305" s="69" t="s">
        <v>45</v>
      </c>
      <c r="G305" s="47"/>
      <c r="H305" s="82">
        <v>306590</v>
      </c>
      <c r="I305" s="78" t="s">
        <v>527</v>
      </c>
      <c r="J305" s="78"/>
    </row>
    <row r="306" spans="1:10" x14ac:dyDescent="0.25">
      <c r="A306" s="69" t="s">
        <v>1068</v>
      </c>
      <c r="B306" s="49" t="s">
        <v>1069</v>
      </c>
      <c r="C306" s="49" t="s">
        <v>1122</v>
      </c>
      <c r="D306" s="49" t="s">
        <v>1189</v>
      </c>
      <c r="E306" s="69">
        <v>6</v>
      </c>
      <c r="F306" s="69" t="s">
        <v>45</v>
      </c>
      <c r="G306" s="47"/>
      <c r="H306" s="82" t="s">
        <v>1070</v>
      </c>
      <c r="I306" s="78" t="s">
        <v>1071</v>
      </c>
      <c r="J306" s="78"/>
    </row>
    <row r="307" spans="1:10" x14ac:dyDescent="0.25">
      <c r="A307" s="69" t="s">
        <v>1072</v>
      </c>
      <c r="B307" s="49" t="s">
        <v>1073</v>
      </c>
      <c r="C307" s="49" t="s">
        <v>43</v>
      </c>
      <c r="D307" s="49" t="s">
        <v>44</v>
      </c>
      <c r="E307" s="69">
        <v>14</v>
      </c>
      <c r="F307" s="69" t="s">
        <v>45</v>
      </c>
      <c r="G307" s="47"/>
      <c r="H307" s="82" t="s">
        <v>1074</v>
      </c>
      <c r="I307" s="78" t="s">
        <v>128</v>
      </c>
      <c r="J307" s="78"/>
    </row>
    <row r="308" spans="1:10" x14ac:dyDescent="0.25">
      <c r="A308" s="69" t="s">
        <v>1075</v>
      </c>
      <c r="B308" s="49" t="s">
        <v>1076</v>
      </c>
      <c r="C308" s="49" t="s">
        <v>43</v>
      </c>
      <c r="D308" s="49" t="s">
        <v>44</v>
      </c>
      <c r="E308" s="69">
        <v>14</v>
      </c>
      <c r="F308" s="69" t="s">
        <v>45</v>
      </c>
      <c r="G308" s="47"/>
      <c r="H308" s="82" t="s">
        <v>1077</v>
      </c>
      <c r="I308" s="78" t="s">
        <v>287</v>
      </c>
      <c r="J308" s="78"/>
    </row>
    <row r="309" spans="1:10" x14ac:dyDescent="0.25">
      <c r="A309" s="69" t="s">
        <v>1078</v>
      </c>
      <c r="B309" s="49" t="s">
        <v>1079</v>
      </c>
      <c r="C309" s="49" t="s">
        <v>1122</v>
      </c>
      <c r="D309" s="49" t="s">
        <v>1189</v>
      </c>
      <c r="E309" s="69">
        <v>1</v>
      </c>
      <c r="F309" s="69" t="s">
        <v>45</v>
      </c>
      <c r="G309" s="47"/>
      <c r="H309" s="82" t="s">
        <v>1080</v>
      </c>
      <c r="I309" s="78" t="s">
        <v>1081</v>
      </c>
      <c r="J309" s="78"/>
    </row>
    <row r="310" spans="1:10" x14ac:dyDescent="0.25">
      <c r="A310" s="69" t="s">
        <v>1082</v>
      </c>
      <c r="B310" s="49" t="s">
        <v>1083</v>
      </c>
      <c r="C310" s="49" t="s">
        <v>43</v>
      </c>
      <c r="D310" s="49" t="s">
        <v>44</v>
      </c>
      <c r="E310" s="69">
        <v>1</v>
      </c>
      <c r="F310" s="69" t="s">
        <v>45</v>
      </c>
      <c r="G310" s="47"/>
      <c r="H310" s="82" t="s">
        <v>1084</v>
      </c>
      <c r="I310" s="78" t="s">
        <v>128</v>
      </c>
      <c r="J310" s="78"/>
    </row>
    <row r="311" spans="1:10" x14ac:dyDescent="0.25">
      <c r="A311" s="69" t="s">
        <v>1085</v>
      </c>
      <c r="B311" s="49" t="s">
        <v>1086</v>
      </c>
      <c r="C311" s="49" t="s">
        <v>43</v>
      </c>
      <c r="D311" s="49" t="s">
        <v>243</v>
      </c>
      <c r="E311" s="69">
        <v>2</v>
      </c>
      <c r="F311" s="69" t="s">
        <v>45</v>
      </c>
      <c r="G311" s="47"/>
      <c r="H311" s="82" t="s">
        <v>1087</v>
      </c>
      <c r="I311" s="78" t="s">
        <v>1088</v>
      </c>
      <c r="J311" s="78"/>
    </row>
    <row r="312" spans="1:10" x14ac:dyDescent="0.25">
      <c r="A312" s="69" t="s">
        <v>1089</v>
      </c>
      <c r="B312" s="49" t="s">
        <v>1090</v>
      </c>
      <c r="C312" s="49" t="s">
        <v>43</v>
      </c>
      <c r="D312" s="49" t="s">
        <v>243</v>
      </c>
      <c r="E312" s="69">
        <v>1</v>
      </c>
      <c r="F312" s="69" t="s">
        <v>45</v>
      </c>
      <c r="G312" s="47"/>
      <c r="H312" s="82" t="s">
        <v>1091</v>
      </c>
      <c r="I312" s="78" t="s">
        <v>128</v>
      </c>
      <c r="J312" s="78"/>
    </row>
    <row r="313" spans="1:10" x14ac:dyDescent="0.25">
      <c r="A313" s="45" t="s">
        <v>1092</v>
      </c>
      <c r="B313" s="49" t="s">
        <v>1260</v>
      </c>
      <c r="C313" s="49" t="s">
        <v>59</v>
      </c>
      <c r="D313" s="49" t="s">
        <v>60</v>
      </c>
      <c r="E313" s="45">
        <v>1</v>
      </c>
      <c r="F313" s="45" t="s">
        <v>45</v>
      </c>
      <c r="G313" s="47"/>
      <c r="H313" s="47" t="s">
        <v>1094</v>
      </c>
      <c r="I313" s="49" t="s">
        <v>280</v>
      </c>
      <c r="J313" s="49"/>
    </row>
    <row r="314" spans="1:10" x14ac:dyDescent="0.25">
      <c r="A314" s="69" t="s">
        <v>1095</v>
      </c>
      <c r="B314" s="49" t="s">
        <v>1096</v>
      </c>
      <c r="C314" s="49" t="s">
        <v>43</v>
      </c>
      <c r="D314" s="49" t="s">
        <v>243</v>
      </c>
      <c r="E314" s="65">
        <v>28</v>
      </c>
      <c r="F314" s="45" t="s">
        <v>45</v>
      </c>
      <c r="G314" s="47" t="s">
        <v>1329</v>
      </c>
      <c r="H314" s="79" t="s">
        <v>1097</v>
      </c>
      <c r="I314" s="78" t="s">
        <v>46</v>
      </c>
      <c r="J314" s="78"/>
    </row>
    <row r="315" spans="1:10" x14ac:dyDescent="0.25">
      <c r="A315" s="69" t="s">
        <v>1098</v>
      </c>
      <c r="B315" s="49" t="s">
        <v>1099</v>
      </c>
      <c r="C315" s="49" t="s">
        <v>225</v>
      </c>
      <c r="D315" s="49" t="s">
        <v>988</v>
      </c>
      <c r="E315" s="81">
        <v>2</v>
      </c>
      <c r="F315" s="69" t="s">
        <v>45</v>
      </c>
      <c r="G315" s="47"/>
      <c r="H315" s="41">
        <v>300450</v>
      </c>
      <c r="I315" s="78" t="s">
        <v>258</v>
      </c>
      <c r="J315" s="49"/>
    </row>
    <row r="316" spans="1:10" x14ac:dyDescent="0.25">
      <c r="A316" s="69" t="s">
        <v>1100</v>
      </c>
      <c r="B316" s="49" t="s">
        <v>1101</v>
      </c>
      <c r="C316" s="49" t="s">
        <v>43</v>
      </c>
      <c r="D316" s="49" t="s">
        <v>999</v>
      </c>
      <c r="E316" s="45">
        <v>1</v>
      </c>
      <c r="F316" s="69" t="s">
        <v>45</v>
      </c>
      <c r="G316" s="47"/>
      <c r="H316" s="79" t="s">
        <v>1102</v>
      </c>
      <c r="I316" s="78" t="s">
        <v>1103</v>
      </c>
      <c r="J316" s="49"/>
    </row>
    <row r="317" spans="1:10" x14ac:dyDescent="0.25">
      <c r="A317" s="69" t="s">
        <v>1104</v>
      </c>
      <c r="B317" s="49" t="s">
        <v>1105</v>
      </c>
      <c r="C317" s="49" t="s">
        <v>277</v>
      </c>
      <c r="D317" s="49" t="s">
        <v>1106</v>
      </c>
      <c r="E317" s="45">
        <v>5</v>
      </c>
      <c r="F317" s="69" t="s">
        <v>45</v>
      </c>
      <c r="G317" s="47"/>
      <c r="H317" s="79" t="s">
        <v>754</v>
      </c>
      <c r="I317" s="78" t="s">
        <v>755</v>
      </c>
      <c r="J317" s="49"/>
    </row>
    <row r="318" spans="1:10" x14ac:dyDescent="0.25">
      <c r="A318" s="45" t="s">
        <v>1107</v>
      </c>
      <c r="B318" s="50" t="s">
        <v>1108</v>
      </c>
      <c r="C318" s="50" t="s">
        <v>277</v>
      </c>
      <c r="D318" s="50" t="s">
        <v>1106</v>
      </c>
      <c r="E318" s="61">
        <v>30</v>
      </c>
      <c r="F318" s="61" t="s">
        <v>45</v>
      </c>
      <c r="G318" s="47"/>
      <c r="H318" s="79" t="s">
        <v>754</v>
      </c>
      <c r="I318" s="55" t="s">
        <v>755</v>
      </c>
      <c r="J318" s="55"/>
    </row>
    <row r="319" spans="1:10" x14ac:dyDescent="0.25">
      <c r="A319" s="45" t="s">
        <v>1109</v>
      </c>
      <c r="B319" s="50" t="s">
        <v>1110</v>
      </c>
      <c r="C319" s="50" t="s">
        <v>59</v>
      </c>
      <c r="D319" s="50" t="s">
        <v>60</v>
      </c>
      <c r="E319" s="61">
        <v>1</v>
      </c>
      <c r="F319" s="61" t="s">
        <v>45</v>
      </c>
      <c r="G319" s="47"/>
      <c r="H319" s="79" t="s">
        <v>1111</v>
      </c>
      <c r="I319" s="55" t="s">
        <v>280</v>
      </c>
      <c r="J319" s="55"/>
    </row>
    <row r="320" spans="1:10" x14ac:dyDescent="0.25">
      <c r="A320" s="45" t="s">
        <v>1112</v>
      </c>
      <c r="B320" s="50" t="s">
        <v>1113</v>
      </c>
      <c r="C320" s="50" t="s">
        <v>43</v>
      </c>
      <c r="D320" s="50" t="s">
        <v>243</v>
      </c>
      <c r="E320" s="61">
        <v>4</v>
      </c>
      <c r="F320" s="61" t="s">
        <v>45</v>
      </c>
      <c r="G320" s="47"/>
      <c r="H320" s="79">
        <v>36488000</v>
      </c>
      <c r="I320" s="55" t="s">
        <v>258</v>
      </c>
      <c r="J320" s="55"/>
    </row>
    <row r="321" spans="1:10" x14ac:dyDescent="0.25">
      <c r="A321" s="45" t="s">
        <v>1114</v>
      </c>
      <c r="B321" s="50" t="s">
        <v>1115</v>
      </c>
      <c r="C321" s="50" t="s">
        <v>43</v>
      </c>
      <c r="D321" s="50" t="s">
        <v>243</v>
      </c>
      <c r="E321" s="61">
        <v>4</v>
      </c>
      <c r="F321" s="61" t="s">
        <v>45</v>
      </c>
      <c r="G321" s="47"/>
      <c r="H321" s="79">
        <v>36490200</v>
      </c>
      <c r="I321" s="55" t="s">
        <v>258</v>
      </c>
      <c r="J321" s="55"/>
    </row>
    <row r="322" spans="1:10" x14ac:dyDescent="0.25">
      <c r="A322" s="45" t="s">
        <v>1116</v>
      </c>
      <c r="B322" s="50" t="s">
        <v>1117</v>
      </c>
      <c r="C322" s="50" t="s">
        <v>277</v>
      </c>
      <c r="D322" s="50" t="s">
        <v>278</v>
      </c>
      <c r="E322" s="61">
        <v>20</v>
      </c>
      <c r="F322" s="61" t="s">
        <v>45</v>
      </c>
      <c r="G322" s="47"/>
      <c r="H322" s="79" t="s">
        <v>1118</v>
      </c>
      <c r="I322" s="54" t="s">
        <v>1119</v>
      </c>
      <c r="J322" s="55"/>
    </row>
    <row r="323" spans="1:10" x14ac:dyDescent="0.25">
      <c r="A323" s="45" t="s">
        <v>1120</v>
      </c>
      <c r="B323" s="50" t="s">
        <v>1121</v>
      </c>
      <c r="C323" s="50" t="s">
        <v>1122</v>
      </c>
      <c r="D323" s="50" t="s">
        <v>1123</v>
      </c>
      <c r="E323" s="61">
        <v>6</v>
      </c>
      <c r="F323" s="61" t="s">
        <v>45</v>
      </c>
      <c r="G323" s="47"/>
      <c r="H323" s="79" t="s">
        <v>1124</v>
      </c>
      <c r="I323" s="55" t="s">
        <v>876</v>
      </c>
      <c r="J323" s="55"/>
    </row>
  </sheetData>
  <sheetProtection algorithmName="SHA-512" hashValue="4rZ8eCZDLZ8bWooOwTTOCsM9b7sT5dgtdcFLBTx+LiFrQx/bdcvxS89GvNFgK3oDWatrZR7SxnLZkvxgfIPgLA==" saltValue="HPdOR0Eh35k1CrBJKfocNQ==" spinCount="100000" sheet="1" objects="1" scenarios="1" sort="0" autoFilter="0"/>
  <autoFilter ref="A4:J323" xr:uid="{00000000-0009-0000-0000-000006000000}"/>
  <dataConsolidate/>
  <mergeCells count="2">
    <mergeCell ref="A2:J2"/>
    <mergeCell ref="A1:B1"/>
  </mergeCells>
  <conditionalFormatting sqref="A84">
    <cfRule type="duplicateValues" dxfId="10" priority="3"/>
    <cfRule type="duplicateValues" dxfId="9" priority="4"/>
  </conditionalFormatting>
  <conditionalFormatting sqref="A86">
    <cfRule type="duplicateValues" dxfId="8" priority="1"/>
    <cfRule type="duplicateValues" dxfId="7" priority="2"/>
  </conditionalFormatting>
  <conditionalFormatting sqref="A324:A1048576 A2:A83 A85 A87:A321">
    <cfRule type="duplicateValues" dxfId="6" priority="5"/>
  </conditionalFormatting>
  <conditionalFormatting sqref="H274:H275">
    <cfRule type="duplicateValues" dxfId="5" priority="11"/>
  </conditionalFormatting>
  <conditionalFormatting sqref="H276">
    <cfRule type="duplicateValues" dxfId="4" priority="10"/>
  </conditionalFormatting>
  <conditionalFormatting sqref="H277">
    <cfRule type="duplicateValues" dxfId="3" priority="9"/>
  </conditionalFormatting>
  <conditionalFormatting sqref="H278:H290">
    <cfRule type="duplicateValues" dxfId="2" priority="8"/>
  </conditionalFormatting>
  <conditionalFormatting sqref="H291">
    <cfRule type="duplicateValues" dxfId="1" priority="7"/>
  </conditionalFormatting>
  <conditionalFormatting sqref="H292:H293">
    <cfRule type="duplicateValues" dxfId="0" priority="6"/>
  </conditionalFormatting>
  <dataValidations count="7">
    <dataValidation type="custom" allowBlank="1" showInputMessage="1" showErrorMessage="1" sqref="E235:E236 E267:E273 E310:E623" xr:uid="{00000000-0002-0000-0600-000000000000}">
      <formula1>D235="Other"</formula1>
    </dataValidation>
    <dataValidation type="list" allowBlank="1" showInputMessage="1" showErrorMessage="1" sqref="H26:H27 H34:H48" xr:uid="{00000000-0002-0000-0600-000001000000}">
      <formula1>"Available, Out of Stock, Recalled"</formula1>
    </dataValidation>
    <dataValidation allowBlank="1" showInputMessage="1" showErrorMessage="1" promptTitle="NOTE:" prompt="Keep to Max character of 90" sqref="B229 B200 B274:B290" xr:uid="{00000000-0002-0000-0600-000002000000}"/>
    <dataValidation type="list" allowBlank="1" showInputMessage="1" showErrorMessage="1" sqref="C294:C296 D235:D236 H242 D310:D6186 J75 C250 D267:D273 C243:C248" xr:uid="{00000000-0002-0000-0600-000004000000}">
      <formula1>#REF!</formula1>
    </dataValidation>
    <dataValidation type="list" allowBlank="1" showInputMessage="1" showErrorMessage="1" sqref="F243:F252 F274:F309 F265:F266" xr:uid="{0A571633-BF03-4CCB-9E2D-5A313333701B}">
      <formula1>"Yes, No"</formula1>
    </dataValidation>
    <dataValidation type="list" allowBlank="1" showInputMessage="1" showErrorMessage="1" sqref="D265:D266 D274:D279 D281 D243:D252 D284:D296 D298:D309" xr:uid="{3C08981B-F017-4C11-957A-289DA52E6086}">
      <formula1>INDIRECT(C243)</formula1>
    </dataValidation>
    <dataValidation type="list" allowBlank="1" showInputMessage="1" showErrorMessage="1" sqref="C249 C251:C252 C291:C293 C265:C266" xr:uid="{6A97BC1F-8568-46B6-9B04-F8A904B01C71}"/>
  </dataValidations>
  <hyperlinks>
    <hyperlink ref="J184" r:id="rId1" xr:uid="{77A8E1AF-FCB2-479A-8C0C-DAE9BC824C7D}"/>
  </hyperlinks>
  <pageMargins left="0.25" right="0.25" top="0.75" bottom="0.75" header="0.3" footer="0.3"/>
  <pageSetup orientation="landscape" r:id="rId2"/>
  <headerFooter>
    <oddFooter>&amp;L_x000D_&amp;1#&amp;"Calibri"&amp;10&amp;K000000 Unclassified</oddFooter>
  </headerFooter>
  <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scal_x0020_Year xmlns="8b213c56-8fe8-4281-85cc-8ea511a8bceb" xsi:nil="true"/>
    <Service_x0020_Provider_x0020_Organization xmlns="8b213c56-8fe8-4281-85cc-8ea511a8bceb" xsi:nil="true"/>
    <TaxCatchAll xmlns="8b213c56-8fe8-4281-85cc-8ea511a8bceb" xsi:nil="true"/>
    <lcf76f155ced4ddcb4097134ff3c332f xmlns="3b0440bf-b77d-4056-a7ec-3d3542b1347f">
      <Terms xmlns="http://schemas.microsoft.com/office/infopath/2007/PartnerControls"/>
    </lcf76f155ced4ddcb4097134ff3c332f>
    <Document_x0020_Description_x0028_s_x0029_ xmlns="8b213c56-8fe8-4281-85cc-8ea511a8bceb" xsi:nil="true"/>
    <a5e03409bad2483c8d59cccad3224b40 xmlns="3b0440bf-b77d-4056-a7ec-3d3542b1347f">
      <Terms xmlns="http://schemas.microsoft.com/office/infopath/2007/PartnerControls"/>
    </a5e03409bad2483c8d59cccad3224b40>
    <ee8cbe6af4de4269b10647babe97f771 xmlns="3b0440bf-b77d-4056-a7ec-3d3542b1347f">
      <Terms xmlns="http://schemas.microsoft.com/office/infopath/2007/PartnerControls"/>
    </ee8cbe6af4de4269b10647babe97f771>
    <_dlc_DocId xmlns="8b213c56-8fe8-4281-85cc-8ea511a8bceb">JX56X76FSMEA-1253487592-220778</_dlc_DocId>
    <_dlc_DocIdUrl xmlns="8b213c56-8fe8-4281-85cc-8ea511a8bceb">
      <Url>https://homecommunitycare.sharepoint.com/sites/SP-PROV-QSR-PCCM/_layouts/15/DocIdRedir.aspx?ID=JX56X76FSMEA-1253487592-220778</Url>
      <Description>JX56X76FSMEA-1253487592-220778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A91A23B38B6D478B186D5114ACA2D4" ma:contentTypeVersion="20" ma:contentTypeDescription="Create a new document." ma:contentTypeScope="" ma:versionID="58889c7038538ad54073c5ccd4b03fc6">
  <xsd:schema xmlns:xsd="http://www.w3.org/2001/XMLSchema" xmlns:xs="http://www.w3.org/2001/XMLSchema" xmlns:p="http://schemas.microsoft.com/office/2006/metadata/properties" xmlns:ns2="3b0440bf-b77d-4056-a7ec-3d3542b1347f" xmlns:ns3="8b213c56-8fe8-4281-85cc-8ea511a8bceb" targetNamespace="http://schemas.microsoft.com/office/2006/metadata/properties" ma:root="true" ma:fieldsID="f6a417a5ec5e450be4803cea8fb78719" ns2:_="" ns3:_="">
    <xsd:import namespace="3b0440bf-b77d-4056-a7ec-3d3542b1347f"/>
    <xsd:import namespace="8b213c56-8fe8-4281-85cc-8ea511a8bceb"/>
    <xsd:element name="properties">
      <xsd:complexType>
        <xsd:sequence>
          <xsd:element name="documentManagement">
            <xsd:complexType>
              <xsd:all>
                <xsd:element ref="ns2:ee8cbe6af4de4269b10647babe97f771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_dlc_DocId" minOccurs="0"/>
                <xsd:element ref="ns3:_dlc_DocIdUrl" minOccurs="0"/>
                <xsd:element ref="ns3:_dlc_DocIdPersistId" minOccurs="0"/>
                <xsd:element ref="ns2:MediaLengthInSeconds" minOccurs="0"/>
                <xsd:element ref="ns2:MediaServiceLocation" minOccurs="0"/>
                <xsd:element ref="ns2:a5e03409bad2483c8d59cccad3224b40" minOccurs="0"/>
                <xsd:element ref="ns3:Fiscal_x0020_Year" minOccurs="0"/>
                <xsd:element ref="ns3:Document_x0020_Description_x0028_s_x0029_" minOccurs="0"/>
                <xsd:element ref="ns3:Service_x0020_Provider_x0020_Organiz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0440bf-b77d-4056-a7ec-3d3542b1347f" elementFormDefault="qualified">
    <xsd:import namespace="http://schemas.microsoft.com/office/2006/documentManagement/types"/>
    <xsd:import namespace="http://schemas.microsoft.com/office/infopath/2007/PartnerControls"/>
    <xsd:element name="ee8cbe6af4de4269b10647babe97f771" ma:index="9" nillable="true" ma:taxonomy="true" ma:internalName="ee8cbe6af4de4269b10647babe97f771" ma:taxonomyFieldName="Document_x0020_Status" ma:displayName="Document Status" ma:default="" ma:fieldId="{ee8cbe6a-f4de-4269-b106-47babe97f771}" ma:sspId="a057dd97-b71c-49f6-89f4-8bec1fab1540" ma:termSetId="b2d22dca-ed9d-4bfa-a9c1-ea5b8cf4119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a057dd97-b71c-49f6-89f4-8bec1fab154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5" nillable="true" ma:displayName="Location" ma:description="" ma:indexed="true" ma:internalName="MediaServiceLocation" ma:readOnly="true">
      <xsd:simpleType>
        <xsd:restriction base="dms:Text"/>
      </xsd:simpleType>
    </xsd:element>
    <xsd:element name="a5e03409bad2483c8d59cccad3224b40" ma:index="27" nillable="true" ma:taxonomy="true" ma:internalName="a5e03409bad2483c8d59cccad3224b40" ma:taxonomyFieldName="Geography" ma:displayName="Geography" ma:default="" ma:fieldId="{a5e03409-bad2-483c-8d59-cccad3224b40}" ma:sspId="a057dd97-b71c-49f6-89f4-8bec1fab1540" ma:termSetId="9e281e30-bd17-4a8a-b975-b6a56c60890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213c56-8fe8-4281-85cc-8ea511a8bceb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9b4ba89-850a-4a72-8bd1-b0beefce92b7}" ma:internalName="TaxCatchAll" ma:showField="CatchAllData" ma:web="8b213c56-8fe8-4281-85cc-8ea511a8bce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Fiscal_x0020_Year" ma:index="28" nillable="true" ma:displayName="Fiscal Year" ma:format="Dropdown" ma:internalName="Fiscal_x0020_Year">
      <xsd:simpleType>
        <xsd:restriction base="dms:Choice">
          <xsd:enumeration value="2007-08"/>
          <xsd:enumeration value="2008-09"/>
          <xsd:enumeration value="2009-10"/>
          <xsd:enumeration value="2010-11"/>
          <xsd:enumeration value="2011-12"/>
          <xsd:enumeration value="2012-13"/>
          <xsd:enumeration value="2013-14"/>
          <xsd:enumeration value="2014-15"/>
          <xsd:enumeration value="2015-16"/>
          <xsd:enumeration value="2016-17"/>
          <xsd:enumeration value="2017-18"/>
          <xsd:enumeration value="2018-19"/>
          <xsd:enumeration value="2019-20"/>
          <xsd:enumeration value="2020-21"/>
          <xsd:enumeration value="2021-22"/>
          <xsd:enumeration value="2022-23"/>
          <xsd:enumeration value="2023-24"/>
          <xsd:enumeration value="2024-25"/>
          <xsd:enumeration value="2025-26"/>
          <xsd:enumeration value="2026-27"/>
          <xsd:enumeration value="2027-28"/>
          <xsd:enumeration value="2028-29"/>
          <xsd:enumeration value="2029-30"/>
          <xsd:enumeration value="2030-31"/>
          <xsd:enumeration value="2031-32"/>
          <xsd:enumeration value="2032-33"/>
          <xsd:enumeration value="2033-34"/>
          <xsd:enumeration value="2034-35"/>
        </xsd:restriction>
      </xsd:simpleType>
    </xsd:element>
    <xsd:element name="Document_x0020_Description_x0028_s_x0029_" ma:index="29" nillable="true" ma:displayName="Document Type(s)" ma:internalName="Document_x0020_Description_x0028_s_x0029_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A"/>
                    <xsd:enumeration value="Abuse"/>
                    <xsd:enumeration value="ActionPlan"/>
                    <xsd:enumeration value="Agenda"/>
                    <xsd:enumeration value="AGMT"/>
                    <xsd:enumeration value="AnnualReports"/>
                    <xsd:enumeration value="Appendix"/>
                    <xsd:enumeration value="Attestation"/>
                    <xsd:enumeration value="BN"/>
                    <xsd:enumeration value="Capacity"/>
                    <xsd:enumeration value="Catalogue"/>
                    <xsd:enumeration value="CHRIS_ChangeForm"/>
                    <xsd:enumeration value="CollabAgreement"/>
                    <xsd:enumeration value="CollegeReg"/>
                    <xsd:enumeration value="ContactList"/>
                    <xsd:enumeration value="Correspondence"/>
                    <xsd:enumeration value="DataCollection"/>
                    <xsd:enumeration value="Email"/>
                    <xsd:enumeration value="ExceptionRequest"/>
                    <xsd:enumeration value="Exhibit"/>
                    <xsd:enumeration value="FoA"/>
                    <xsd:enumeration value="Form"/>
                    <xsd:enumeration value="Formulary"/>
                    <xsd:enumeration value="FSP"/>
                    <xsd:enumeration value="FuelTopUp"/>
                    <xsd:enumeration value="Fulfillment"/>
                    <xsd:enumeration value="GC"/>
                    <xsd:enumeration value="Home school"/>
                    <xsd:enumeration value="Hospice"/>
                    <xsd:enumeration value="Infusion"/>
                    <xsd:enumeration value="Insurance"/>
                    <xsd:enumeration value="Inventory"/>
                    <xsd:enumeration value="ISP"/>
                    <xsd:enumeration value="ItemCodes"/>
                    <xsd:enumeration value="Kits"/>
                    <xsd:enumeration value="Labs"/>
                    <xsd:enumeration value="Letter"/>
                    <xsd:enumeration value="LoA"/>
                    <xsd:enumeration value="LoU"/>
                    <xsd:enumeration value="ME"/>
                    <xsd:enumeration value="MHAN"/>
                    <xsd:enumeration value="Minutes"/>
                    <xsd:enumeration value="MSP"/>
                    <xsd:enumeration value="Notice"/>
                    <xsd:enumeration value="NoVol"/>
                    <xsd:enumeration value="NPWT"/>
                    <xsd:enumeration value="NrsgClinic"/>
                    <xsd:enumeration value="PerformanceMetrics"/>
                    <xsd:enumeration value="PerfPackage"/>
                    <xsd:enumeration value="PermRemovalofStaff"/>
                    <xsd:enumeration value="Prequal"/>
                    <xsd:enumeration value="Presentation"/>
                    <xsd:enumeration value="PriceForm"/>
                    <xsd:enumeration value="PriceRenewal"/>
                    <xsd:enumeration value="PrivateSchoolOpt1"/>
                    <xsd:enumeration value="PrivateSchoolOpt2"/>
                    <xsd:enumeration value="ProcessDocument"/>
                    <xsd:enumeration value="PSSQualifications"/>
                    <xsd:enumeration value="PSSTempWE"/>
                    <xsd:enumeration value="PWE"/>
                    <xsd:enumeration value="Q1"/>
                    <xsd:enumeration value="Q2"/>
                    <xsd:enumeration value="Q3"/>
                    <xsd:enumeration value="Q4"/>
                    <xsd:enumeration value="QIN"/>
                    <xsd:enumeration value="RateIncrease"/>
                    <xsd:enumeration value="Re-InstateStaff"/>
                    <xsd:enumeration value="Report"/>
                    <xsd:enumeration value="RH"/>
                    <xsd:enumeration value="RiskLetter"/>
                    <xsd:enumeration value="Sch1SC"/>
                    <xsd:enumeration value="Sch2PricingComp"/>
                    <xsd:enumeration value="Sch3ConsolidatedService"/>
                    <xsd:enumeration value="Sch3Dietetic"/>
                    <xsd:enumeration value="Sch3Nrsg"/>
                    <xsd:enumeration value="Sch3NrsgClinic"/>
                    <xsd:enumeration value="Sch3OT"/>
                    <xsd:enumeration value="Sch3PSS"/>
                    <xsd:enumeration value="Sch3PT"/>
                    <xsd:enumeration value="Sch3SLP"/>
                    <xsd:enumeration value="Sch3SW"/>
                    <xsd:enumeration value="Sch4Consolidated"/>
                    <xsd:enumeration value="Sch4Nrsg"/>
                    <xsd:enumeration value="Sch4PSS"/>
                    <xsd:enumeration value="Sch4Rehab"/>
                    <xsd:enumeration value="Script"/>
                    <xsd:enumeration value="SPO"/>
                    <xsd:enumeration value="SPOWithdraw"/>
                    <xsd:enumeration value="SubcontractorForm"/>
                    <xsd:enumeration value="Substitutions"/>
                    <xsd:enumeration value="Template"/>
                    <xsd:enumeration value="TempRemovalofStaff"/>
                    <xsd:enumeration value="Tracker"/>
                    <xsd:enumeration value="ValidationForm"/>
                    <xsd:enumeration value="Vendor"/>
                    <xsd:enumeration value="VirtualVisits"/>
                    <xsd:enumeration value="Volume"/>
                    <xsd:enumeration value="WoCPerm"/>
                    <xsd:enumeration value="WoCTemp"/>
                    <xsd:enumeration value="WSIB"/>
                  </xsd:restriction>
                </xsd:simpleType>
              </xsd:element>
            </xsd:sequence>
          </xsd:extension>
        </xsd:complexContent>
      </xsd:complexType>
    </xsd:element>
    <xsd:element name="Service_x0020_Provider_x0020_Organization" ma:index="30" nillable="true" ma:displayName="Service Provider Organization" ma:format="Dropdown" ma:internalName="Service_x0020_Provider_x0020_Organization">
      <xsd:simpleType>
        <xsd:restriction base="dms:Choice">
          <xsd:enumeration value="1to1"/>
          <xsd:enumeration value="Aberdeen"/>
          <xsd:enumeration value="Access"/>
          <xsd:enumeration value="Acclaim"/>
          <xsd:enumeration value="AGTA"/>
          <xsd:enumeration value="AHH"/>
          <xsd:enumeration value="Akwesasne"/>
          <xsd:enumeration value="Angels"/>
          <xsd:enumeration value="Atikokan"/>
          <xsd:enumeration value="Bartimaeus"/>
          <xsd:enumeration value="Bayshore"/>
          <xsd:enumeration value="BayshoreRx"/>
          <xsd:enumeration value="BDACI"/>
          <xsd:enumeration value="Beausoleil"/>
          <xsd:enumeration value="BeHome"/>
          <xsd:enumeration value="BestCentered"/>
          <xsd:enumeration value="Bloom"/>
          <xsd:enumeration value="Calea"/>
          <xsd:enumeration value="CANES"/>
          <xsd:enumeration value="CanShield"/>
          <xsd:enumeration value="CAR"/>
          <xsd:enumeration value="Cardinal"/>
          <xsd:enumeration value="Carefirst"/>
          <xsd:enumeration value="Carefor"/>
          <xsd:enumeration value="CareHop"/>
          <xsd:enumeration value="CareKW"/>
          <xsd:enumeration value="CarePartners"/>
          <xsd:enumeration value="CARobinson"/>
          <xsd:enumeration value="CBI"/>
          <xsd:enumeration value="Choice"/>
          <xsd:enumeration value="CoC"/>
          <xsd:enumeration value="CommuniCare"/>
          <xsd:enumeration value="CommunitiCare"/>
          <xsd:enumeration value="CommunityLivingHamilton"/>
          <xsd:enumeration value="CreativeCare"/>
          <xsd:enumeration value="CRS"/>
          <xsd:enumeration value="CSINW"/>
          <xsd:enumeration value="CTCTC"/>
          <xsd:enumeration value="CTG"/>
          <xsd:enumeration value="DRHC"/>
          <xsd:enumeration value="Dynacare"/>
          <xsd:enumeration value="EAF"/>
          <xsd:enumeration value="FCHS"/>
          <xsd:enumeration value="FirstLight"/>
          <xsd:enumeration value="FMH"/>
          <xsd:enumeration value="GailLeblanc"/>
          <xsd:enumeration value="GEM"/>
          <xsd:enumeration value="Genesis"/>
          <xsd:enumeration value="GIL"/>
          <xsd:enumeration value="GraceHomecare"/>
          <xsd:enumeration value="GroupeAction"/>
          <xsd:enumeration value="HappyatHome"/>
          <xsd:enumeration value="HDH"/>
          <xsd:enumeration value="HomeInstead"/>
          <xsd:enumeration value="HSNCTC"/>
          <xsd:enumeration value="ICAN"/>
          <xsd:enumeration value="ILWR"/>
          <xsd:enumeration value="IRP"/>
          <xsd:enumeration value="JMCC"/>
          <xsd:enumeration value="Kaymar"/>
          <xsd:enumeration value="KCI"/>
          <xsd:enumeration value="KidsInclusive"/>
          <xsd:enumeration value="KTS"/>
          <xsd:enumeration value="LansdowneChildrensCentre"/>
          <xsd:enumeration value="Lifelabs"/>
          <xsd:enumeration value="LyrettePT"/>
          <xsd:enumeration value="Maamwesying"/>
          <xsd:enumeration value="Manitouwadge"/>
          <xsd:enumeration value="MartelMitchell"/>
          <xsd:enumeration value="Medigas"/>
          <xsd:enumeration value="MOD"/>
          <xsd:enumeration value="NAFHT"/>
          <xsd:enumeration value="NBoissonnaultAlary"/>
          <xsd:enumeration value="NDH"/>
          <xsd:enumeration value="NHI"/>
          <xsd:enumeration value="NiagaraChildrensCentre"/>
          <xsd:enumeration value="NiagaraGardens"/>
          <xsd:enumeration value="NMS"/>
          <xsd:enumeration value="NNR"/>
          <xsd:enumeration value="NorthofSuperior"/>
          <xsd:enumeration value="OHC"/>
          <xsd:enumeration value="OKPCTC"/>
          <xsd:enumeration value="OMS"/>
          <xsd:enumeration value="OneCare"/>
          <xsd:enumeration value="ONS"/>
          <xsd:enumeration value="OWCS"/>
          <xsd:enumeration value="ParaMed"/>
          <xsd:enumeration value="ParticipationSupportServices"/>
          <xsd:enumeration value="PartnersInRehab"/>
          <xsd:enumeration value="PeaceofMind"/>
          <xsd:enumeration value="PersonalChoice"/>
          <xsd:enumeration value="PH"/>
          <xsd:enumeration value="PICN"/>
          <xsd:enumeration value="ProResp"/>
          <xsd:enumeration value="ProvideHomeHealth"/>
          <xsd:enumeration value="PWilson"/>
          <xsd:enumeration value="QuinteRehab"/>
          <xsd:enumeration value="RAH"/>
          <xsd:enumeration value="RedLake"/>
          <xsd:enumeration value="Rexall"/>
          <xsd:enumeration value="RHCF"/>
          <xsd:enumeration value="RNS"/>
          <xsd:enumeration value="Robinsons"/>
          <xsd:enumeration value="ROSSS"/>
          <xsd:enumeration value="SEHC"/>
          <xsd:enumeration value="Sensenbrenner"/>
          <xsd:enumeration value="SFRH"/>
          <xsd:enumeration value="SherwoodForest"/>
          <xsd:enumeration value="Shoppers"/>
          <xsd:enumeration value="SJHC"/>
          <xsd:enumeration value="Spectrum"/>
          <xsd:enumeration value="SpeechClinic"/>
          <xsd:enumeration value="SRT"/>
          <xsd:enumeration value="SSCHS"/>
          <xsd:enumeration value="StaffRelief"/>
          <xsd:enumeration value="StayAtHome"/>
          <xsd:enumeration value="SuperiorSpeech"/>
          <xsd:enumeration value="SuperiorTherapy"/>
          <xsd:enumeration value="TCC"/>
          <xsd:enumeration value="TNG"/>
          <xsd:enumeration value="TVCC"/>
          <xsd:enumeration value="Ultima"/>
          <xsd:enumeration value="VHA"/>
          <xsd:enumeration value="VON"/>
          <xsd:enumeration value="WAHA"/>
          <xsd:enumeration value="WEHospice"/>
          <xsd:enumeration value="WrightPhysio"/>
          <xsd:enumeration value="YorkRegion"/>
          <xsd:enumeration value="YSL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9F2F319-D548-4CD7-840C-B90D15CC0192}">
  <ds:schemaRefs>
    <ds:schemaRef ds:uri="http://schemas.microsoft.com/office/2006/metadata/properties"/>
    <ds:schemaRef ds:uri="http://schemas.microsoft.com/office/infopath/2007/PartnerControls"/>
    <ds:schemaRef ds:uri="8b213c56-8fe8-4281-85cc-8ea511a8bceb"/>
    <ds:schemaRef ds:uri="3b0440bf-b77d-4056-a7ec-3d3542b1347f"/>
  </ds:schemaRefs>
</ds:datastoreItem>
</file>

<file path=customXml/itemProps2.xml><?xml version="1.0" encoding="utf-8"?>
<ds:datastoreItem xmlns:ds="http://schemas.openxmlformats.org/officeDocument/2006/customXml" ds:itemID="{A226F1DE-8EE0-4C81-8B50-8E8B056D48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60A014-9DDD-4655-BAE8-5934AC17A635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350FEE67-A807-44F6-9F6A-0F1469A4B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b0440bf-b77d-4056-a7ec-3d3542b1347f"/>
    <ds:schemaRef ds:uri="8b213c56-8fe8-4281-85cc-8ea511a8bc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4ef96c5c-d83f-466b-a478-816a5bb4af62}" enabled="0" method="" siteId="{4ef96c5c-d83f-466b-a478-816a5bb4af62}" removed="1"/>
  <clbl:label id="{9e50ad97-83b5-4710-a32d-63677b457a5c}" enabled="1" method="Standard" siteId="{3e1c8459-76b0-41e2-9384-08b8e6adadbc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7</vt:i4>
      </vt:variant>
    </vt:vector>
  </HeadingPairs>
  <TitlesOfParts>
    <vt:vector size="7" baseType="lpstr">
      <vt:lpstr>Vendor_Contract</vt:lpstr>
      <vt:lpstr>Bayshore</vt:lpstr>
      <vt:lpstr>HNHB - Royal</vt:lpstr>
      <vt:lpstr>ESC MH TC CW - Royal</vt:lpstr>
      <vt:lpstr>OMS</vt:lpstr>
      <vt:lpstr>NW Shoppers</vt:lpstr>
      <vt:lpstr>NE Shoppers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Punzalan, Jennifer</dc:creator>
  <cp:keywords/>
  <dc:description/>
  <cp:lastModifiedBy>Tran, Truc</cp:lastModifiedBy>
  <cp:revision/>
  <dcterms:created xsi:type="dcterms:W3CDTF">2024-01-16T20:46:11Z</dcterms:created>
  <dcterms:modified xsi:type="dcterms:W3CDTF">2026-08-18T12:35:08Z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0x010100F1A91A23B38B6D478B186D5114ACA2D4</vt:lpwstr>
  </property>
  <property fmtid="{D5CDD505-2E9C-101B-9397-08002B2CF9AE}" pid="3" name="MSIP_Label_9e50ad97-83b5-4710-a32d-63677b457a5c_Enabled">
    <vt:lpwstr>true</vt:lpwstr>
  </property>
  <property fmtid="{D5CDD505-2E9C-101B-9397-08002B2CF9AE}" pid="4" name="MSIP_Label_9e50ad97-83b5-4710-a32d-63677b457a5c_SetDate">
    <vt:lpwstr>2024-08-29T20:12:06Z</vt:lpwstr>
  </property>
  <property fmtid="{D5CDD505-2E9C-101B-9397-08002B2CF9AE}" pid="5" name="MSIP_Label_9e50ad97-83b5-4710-a32d-63677b457a5c_Method">
    <vt:lpwstr>Standard</vt:lpwstr>
  </property>
  <property fmtid="{D5CDD505-2E9C-101B-9397-08002B2CF9AE}" pid="6" name="MSIP_Label_9e50ad97-83b5-4710-a32d-63677b457a5c_Name">
    <vt:lpwstr>Unclassified Sensitivity</vt:lpwstr>
  </property>
  <property fmtid="{D5CDD505-2E9C-101B-9397-08002B2CF9AE}" pid="7" name="MSIP_Label_9e50ad97-83b5-4710-a32d-63677b457a5c_SiteId">
    <vt:lpwstr>3e1c8459-76b0-41e2-9384-08b8e6adadbc</vt:lpwstr>
  </property>
  <property fmtid="{D5CDD505-2E9C-101B-9397-08002B2CF9AE}" pid="8" name="MSIP_Label_9e50ad97-83b5-4710-a32d-63677b457a5c_ActionId">
    <vt:lpwstr>11740afd-86a4-4e00-a4b5-3df8a01147f4</vt:lpwstr>
  </property>
  <property fmtid="{D5CDD505-2E9C-101B-9397-08002B2CF9AE}" pid="9" name="MSIP_Label_9e50ad97-83b5-4710-a32d-63677b457a5c_ContentBits">
    <vt:lpwstr>2</vt:lpwstr>
  </property>
  <property fmtid="{D5CDD505-2E9C-101B-9397-08002B2CF9AE}" pid="10" name="_dlc_DocIdItemGuid">
    <vt:lpwstr>2f205987-dae1-49b9-be9f-b8965d4cf8fd</vt:lpwstr>
  </property>
  <property fmtid="{D5CDD505-2E9C-101B-9397-08002B2CF9AE}" pid="11" name="Geography">
    <vt:lpwstr/>
  </property>
  <property fmtid="{D5CDD505-2E9C-101B-9397-08002B2CF9AE}" pid="12" name="MediaServiceImageTags">
    <vt:lpwstr/>
  </property>
  <property fmtid="{D5CDD505-2E9C-101B-9397-08002B2CF9AE}" pid="13" name="Document_x0020_Status">
    <vt:lpwstr/>
  </property>
  <property fmtid="{D5CDD505-2E9C-101B-9397-08002B2CF9AE}" pid="14" name="Document Status">
    <vt:lpwstr/>
  </property>
</Properties>
</file>